
<file path=[Content_Types].xml><?xml version="1.0" encoding="utf-8"?>
<Types xmlns="http://schemas.openxmlformats.org/package/2006/content-types">
  <Default Extension="bin" ContentType="application/vnd.openxmlformats-officedocument.oleObject"/>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tags/tag8.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 id="2147483675" r:id="rId2"/>
    <p:sldMasterId id="2147483690" r:id="rId3"/>
  </p:sldMasterIdLst>
  <p:notesMasterIdLst>
    <p:notesMasterId r:id="rId33"/>
  </p:notesMasterIdLst>
  <p:sldIdLst>
    <p:sldId id="655" r:id="rId4"/>
    <p:sldId id="273" r:id="rId5"/>
    <p:sldId id="256" r:id="rId6"/>
    <p:sldId id="257" r:id="rId7"/>
    <p:sldId id="504" r:id="rId8"/>
    <p:sldId id="505" r:id="rId9"/>
    <p:sldId id="506" r:id="rId10"/>
    <p:sldId id="260" r:id="rId11"/>
    <p:sldId id="495" r:id="rId12"/>
    <p:sldId id="265" r:id="rId13"/>
    <p:sldId id="266" r:id="rId14"/>
    <p:sldId id="258" r:id="rId15"/>
    <p:sldId id="270" r:id="rId16"/>
    <p:sldId id="268" r:id="rId17"/>
    <p:sldId id="261" r:id="rId18"/>
    <p:sldId id="262" r:id="rId19"/>
    <p:sldId id="656" r:id="rId20"/>
    <p:sldId id="264" r:id="rId21"/>
    <p:sldId id="279" r:id="rId22"/>
    <p:sldId id="280" r:id="rId23"/>
    <p:sldId id="657" r:id="rId24"/>
    <p:sldId id="635" r:id="rId25"/>
    <p:sldId id="661" r:id="rId26"/>
    <p:sldId id="658" r:id="rId27"/>
    <p:sldId id="651" r:id="rId28"/>
    <p:sldId id="660" r:id="rId29"/>
    <p:sldId id="652" r:id="rId30"/>
    <p:sldId id="653" r:id="rId31"/>
    <p:sldId id="507" r:id="rId3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647" autoAdjust="0"/>
    <p:restoredTop sz="88605" autoAdjust="0"/>
  </p:normalViewPr>
  <p:slideViewPr>
    <p:cSldViewPr snapToGrid="0">
      <p:cViewPr varScale="1">
        <p:scale>
          <a:sx n="57" d="100"/>
          <a:sy n="57" d="100"/>
        </p:scale>
        <p:origin x="86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21" Type="http://schemas.openxmlformats.org/officeDocument/2006/relationships/slide" Target="slides/slide18.xml"/><Relationship Id="rId34"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viewProps" Target="viewProps.xml"/><Relationship Id="rId8" Type="http://schemas.openxmlformats.org/officeDocument/2006/relationships/slide" Target="slides/slide5.xml"/><Relationship Id="rId3" Type="http://schemas.openxmlformats.org/officeDocument/2006/relationships/slideMaster" Target="slideMasters/slideMaster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1B51133-01D1-4EEF-B8BA-AEFA04A51CD2}" type="datetimeFigureOut">
              <a:rPr lang="fr-FR" smtClean="0"/>
              <a:t>14/07/2025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DDE1FB-B85D-4E8C-BEEF-AD016084F1C0}" type="slidenum">
              <a:rPr lang="fr-FR" smtClean="0"/>
              <a:t>‹N°›</a:t>
            </a:fld>
            <a:endParaRPr lang="fr-FR"/>
          </a:p>
        </p:txBody>
      </p:sp>
    </p:spTree>
    <p:extLst>
      <p:ext uri="{BB962C8B-B14F-4D97-AF65-F5344CB8AC3E}">
        <p14:creationId xmlns:p14="http://schemas.microsoft.com/office/powerpoint/2010/main" val="7222155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marL="0" marR="0" lvl="0" indent="0" algn="r" defTabSz="923485" rtl="0" eaLnBrk="1" fontAlgn="auto" latinLnBrk="0" hangingPunct="1">
              <a:lnSpc>
                <a:spcPct val="100000"/>
              </a:lnSpc>
              <a:spcBef>
                <a:spcPts val="0"/>
              </a:spcBef>
              <a:spcAft>
                <a:spcPts val="0"/>
              </a:spcAft>
              <a:buClrTx/>
              <a:buSzTx/>
              <a:buFontTx/>
              <a:buNone/>
              <a:tabLst/>
              <a:defRPr/>
            </a:pPr>
            <a:fld id="{DE71C2DB-4273-4EF1-8D2B-308E4AFEE8AF}" type="slidenum">
              <a:rPr kumimoji="0" lang="fr-FR"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23485" rtl="0" eaLnBrk="1" fontAlgn="auto" latinLnBrk="0" hangingPunct="1">
                <a:lnSpc>
                  <a:spcPct val="100000"/>
                </a:lnSpc>
                <a:spcBef>
                  <a:spcPts val="0"/>
                </a:spcBef>
                <a:spcAft>
                  <a:spcPts val="0"/>
                </a:spcAft>
                <a:buClrTx/>
                <a:buSzTx/>
                <a:buFontTx/>
                <a:buNone/>
                <a:tabLst/>
                <a:defRPr/>
              </a:pPr>
              <a:t>1</a:t>
            </a:fld>
            <a:endParaRPr kumimoji="0" lang="fr-FR"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607980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CB6C2E01-A72D-4D55-824D-F3CF5C63C786}" type="slidenum">
              <a:rPr lang="fr-FR" smtClean="0"/>
              <a:t>28</a:t>
            </a:fld>
            <a:endParaRPr lang="fr-FR"/>
          </a:p>
        </p:txBody>
      </p:sp>
    </p:spTree>
    <p:extLst>
      <p:ext uri="{BB962C8B-B14F-4D97-AF65-F5344CB8AC3E}">
        <p14:creationId xmlns:p14="http://schemas.microsoft.com/office/powerpoint/2010/main" val="15692258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D1BE299-9674-4B94-A9BD-7E0A273593B9}"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80055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36DDE1FB-B85D-4E8C-BEEF-AD016084F1C0}" type="slidenum">
              <a:rPr lang="fr-FR" smtClean="0"/>
              <a:t>4</a:t>
            </a:fld>
            <a:endParaRPr lang="fr-FR"/>
          </a:p>
        </p:txBody>
      </p:sp>
    </p:spTree>
    <p:extLst>
      <p:ext uri="{BB962C8B-B14F-4D97-AF65-F5344CB8AC3E}">
        <p14:creationId xmlns:p14="http://schemas.microsoft.com/office/powerpoint/2010/main" val="22605698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4FD808B-AE75-4CD1-B02E-7354F787B8C7}" type="slidenum">
              <a:rPr kumimoji="0" lang="fr-FR"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fr-FR"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1912864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4FD808B-AE75-4CD1-B02E-7354F787B8C7}" type="slidenum">
              <a:rPr kumimoji="0" lang="fr-FR"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fr-FR"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1912864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4FD808B-AE75-4CD1-B02E-7354F787B8C7}" type="slidenum">
              <a:rPr kumimoji="0" lang="fr-FR"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fr-FR"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1912864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nSpc>
                <a:spcPct val="115000"/>
              </a:lnSpc>
              <a:spcAft>
                <a:spcPts val="1000"/>
              </a:spcAft>
            </a:pPr>
            <a:endParaRPr lang="fr-FR" sz="1100" dirty="0">
              <a:effectLst/>
              <a:latin typeface="Calibri" panose="020F0502020204030204" pitchFamily="34" charset="0"/>
              <a:ea typeface="Times New Roman" panose="02020603050405020304" pitchFamily="18" charset="0"/>
              <a:cs typeface="Arial" panose="020B0604020202020204" pitchFamily="34" charset="0"/>
            </a:endParaRPr>
          </a:p>
          <a:p>
            <a:endParaRPr lang="fr-FR" dirty="0"/>
          </a:p>
        </p:txBody>
      </p:sp>
      <p:sp>
        <p:nvSpPr>
          <p:cNvPr id="4" name="Espace réservé du numéro de diapositive 3"/>
          <p:cNvSpPr>
            <a:spLocks noGrp="1"/>
          </p:cNvSpPr>
          <p:nvPr>
            <p:ph type="sldNum" sz="quarter" idx="5"/>
          </p:nvPr>
        </p:nvSpPr>
        <p:spPr/>
        <p:txBody>
          <a:bodyPr/>
          <a:lstStyle/>
          <a:p>
            <a:fld id="{CB6C2E01-A72D-4D55-824D-F3CF5C63C786}" type="slidenum">
              <a:rPr lang="fr-FR" smtClean="0"/>
              <a:t>22</a:t>
            </a:fld>
            <a:endParaRPr lang="fr-FR"/>
          </a:p>
        </p:txBody>
      </p:sp>
    </p:spTree>
    <p:extLst>
      <p:ext uri="{BB962C8B-B14F-4D97-AF65-F5344CB8AC3E}">
        <p14:creationId xmlns:p14="http://schemas.microsoft.com/office/powerpoint/2010/main" val="1740549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923485" rtl="0" eaLnBrk="1" fontAlgn="auto" latinLnBrk="0" hangingPunct="1">
              <a:lnSpc>
                <a:spcPct val="100000"/>
              </a:lnSpc>
              <a:spcBef>
                <a:spcPts val="0"/>
              </a:spcBef>
              <a:spcAft>
                <a:spcPts val="0"/>
              </a:spcAft>
              <a:buClrTx/>
              <a:buSzTx/>
              <a:buFontTx/>
              <a:buNone/>
              <a:tabLst/>
              <a:defRPr/>
            </a:pPr>
            <a:fld id="{74FD808B-AE75-4CD1-B02E-7354F787B8C7}" type="slidenum">
              <a:rPr kumimoji="0" lang="fr-FR"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23485" rtl="0" eaLnBrk="1" fontAlgn="auto" latinLnBrk="0" hangingPunct="1">
                <a:lnSpc>
                  <a:spcPct val="100000"/>
                </a:lnSpc>
                <a:spcBef>
                  <a:spcPts val="0"/>
                </a:spcBef>
                <a:spcAft>
                  <a:spcPts val="0"/>
                </a:spcAft>
                <a:buClrTx/>
                <a:buSzTx/>
                <a:buFontTx/>
                <a:buNone/>
                <a:tabLst/>
                <a:defRPr/>
              </a:pPr>
              <a:t>25</a:t>
            </a:fld>
            <a:endParaRPr kumimoji="0" lang="fr-FR"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549288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CB6C2E01-A72D-4D55-824D-F3CF5C63C786}" type="slidenum">
              <a:rPr lang="fr-FR" smtClean="0"/>
              <a:t>27</a:t>
            </a:fld>
            <a:endParaRPr lang="fr-FR"/>
          </a:p>
        </p:txBody>
      </p:sp>
    </p:spTree>
    <p:extLst>
      <p:ext uri="{BB962C8B-B14F-4D97-AF65-F5344CB8AC3E}">
        <p14:creationId xmlns:p14="http://schemas.microsoft.com/office/powerpoint/2010/main" val="5615850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8" Type="http://schemas.openxmlformats.org/officeDocument/2006/relationships/image" Target="http://www.mipt.mr/Images/emblem2.gif" TargetMode="External"/><Relationship Id="rId3" Type="http://schemas.openxmlformats.org/officeDocument/2006/relationships/tags" Target="../tags/tag3.xml"/><Relationship Id="rId7" Type="http://schemas.openxmlformats.org/officeDocument/2006/relationships/image" Target="../media/image1.png"/><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oleObject" Target="../embeddings/oleObject1.bin"/><Relationship Id="rId5" Type="http://schemas.openxmlformats.org/officeDocument/2006/relationships/slideMaster" Target="../slideMasters/slideMaster3.xml"/><Relationship Id="rId4" Type="http://schemas.openxmlformats.org/officeDocument/2006/relationships/tags" Target="../tags/tag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75EA976-0AF6-E77D-09F8-994AC357CFB2}"/>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FE5F38F4-A27D-CBBC-9C6F-BEEFA76F355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A2212458-D804-89BB-F37E-04E15EC17C83}"/>
              </a:ext>
            </a:extLst>
          </p:cNvPr>
          <p:cNvSpPr>
            <a:spLocks noGrp="1"/>
          </p:cNvSpPr>
          <p:nvPr>
            <p:ph type="dt" sz="half" idx="10"/>
          </p:nvPr>
        </p:nvSpPr>
        <p:spPr/>
        <p:txBody>
          <a:bodyPr/>
          <a:lstStyle/>
          <a:p>
            <a:fld id="{F9FA0773-82F1-4D65-8D4E-44641E5471F0}" type="datetimeFigureOut">
              <a:rPr lang="fr-FR" smtClean="0"/>
              <a:t>14/07/2025</a:t>
            </a:fld>
            <a:endParaRPr lang="fr-FR"/>
          </a:p>
        </p:txBody>
      </p:sp>
      <p:sp>
        <p:nvSpPr>
          <p:cNvPr id="5" name="Espace réservé du pied de page 4">
            <a:extLst>
              <a:ext uri="{FF2B5EF4-FFF2-40B4-BE49-F238E27FC236}">
                <a16:creationId xmlns:a16="http://schemas.microsoft.com/office/drawing/2014/main" id="{E2E8D29C-C476-7287-864C-090857BABE4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8494F36-2E0F-1064-7604-1D05F73E50CC}"/>
              </a:ext>
            </a:extLst>
          </p:cNvPr>
          <p:cNvSpPr>
            <a:spLocks noGrp="1"/>
          </p:cNvSpPr>
          <p:nvPr>
            <p:ph type="sldNum" sz="quarter" idx="12"/>
          </p:nvPr>
        </p:nvSpPr>
        <p:spPr/>
        <p:txBody>
          <a:bodyPr/>
          <a:lstStyle/>
          <a:p>
            <a:fld id="{A41AFF76-EF86-415B-B101-E46870C20AEE}" type="slidenum">
              <a:rPr lang="fr-FR" smtClean="0"/>
              <a:t>‹N°›</a:t>
            </a:fld>
            <a:endParaRPr lang="fr-FR"/>
          </a:p>
        </p:txBody>
      </p:sp>
    </p:spTree>
    <p:extLst>
      <p:ext uri="{BB962C8B-B14F-4D97-AF65-F5344CB8AC3E}">
        <p14:creationId xmlns:p14="http://schemas.microsoft.com/office/powerpoint/2010/main" val="3746528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E9719AA-367B-EEDE-47DF-C7865D07C968}"/>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238B1C7C-DA94-E8A4-3C70-09AEA8952C00}"/>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A1163E8-83FF-2CBB-A6F5-46E094ECAA3C}"/>
              </a:ext>
            </a:extLst>
          </p:cNvPr>
          <p:cNvSpPr>
            <a:spLocks noGrp="1"/>
          </p:cNvSpPr>
          <p:nvPr>
            <p:ph type="dt" sz="half" idx="10"/>
          </p:nvPr>
        </p:nvSpPr>
        <p:spPr/>
        <p:txBody>
          <a:bodyPr/>
          <a:lstStyle/>
          <a:p>
            <a:fld id="{F9FA0773-82F1-4D65-8D4E-44641E5471F0}" type="datetimeFigureOut">
              <a:rPr lang="fr-FR" smtClean="0"/>
              <a:t>14/07/2025</a:t>
            </a:fld>
            <a:endParaRPr lang="fr-FR"/>
          </a:p>
        </p:txBody>
      </p:sp>
      <p:sp>
        <p:nvSpPr>
          <p:cNvPr id="5" name="Espace réservé du pied de page 4">
            <a:extLst>
              <a:ext uri="{FF2B5EF4-FFF2-40B4-BE49-F238E27FC236}">
                <a16:creationId xmlns:a16="http://schemas.microsoft.com/office/drawing/2014/main" id="{F3B1E6EA-194A-C979-34E1-F96FE7CAD2C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7E03408-ABF8-5E0F-E7AA-1B34772DC0DD}"/>
              </a:ext>
            </a:extLst>
          </p:cNvPr>
          <p:cNvSpPr>
            <a:spLocks noGrp="1"/>
          </p:cNvSpPr>
          <p:nvPr>
            <p:ph type="sldNum" sz="quarter" idx="12"/>
          </p:nvPr>
        </p:nvSpPr>
        <p:spPr/>
        <p:txBody>
          <a:bodyPr/>
          <a:lstStyle/>
          <a:p>
            <a:fld id="{A41AFF76-EF86-415B-B101-E46870C20AEE}" type="slidenum">
              <a:rPr lang="fr-FR" smtClean="0"/>
              <a:t>‹N°›</a:t>
            </a:fld>
            <a:endParaRPr lang="fr-FR"/>
          </a:p>
        </p:txBody>
      </p:sp>
    </p:spTree>
    <p:extLst>
      <p:ext uri="{BB962C8B-B14F-4D97-AF65-F5344CB8AC3E}">
        <p14:creationId xmlns:p14="http://schemas.microsoft.com/office/powerpoint/2010/main" val="39788213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7C0FAE6E-3DF3-DB39-9E5B-D56E26584A2C}"/>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DE17AAF0-6688-F26F-65C1-FDC771DF4EB0}"/>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7FF6524-5BA9-74BC-8BAD-2D78FFEAD2FC}"/>
              </a:ext>
            </a:extLst>
          </p:cNvPr>
          <p:cNvSpPr>
            <a:spLocks noGrp="1"/>
          </p:cNvSpPr>
          <p:nvPr>
            <p:ph type="dt" sz="half" idx="10"/>
          </p:nvPr>
        </p:nvSpPr>
        <p:spPr/>
        <p:txBody>
          <a:bodyPr/>
          <a:lstStyle/>
          <a:p>
            <a:fld id="{F9FA0773-82F1-4D65-8D4E-44641E5471F0}" type="datetimeFigureOut">
              <a:rPr lang="fr-FR" smtClean="0"/>
              <a:t>14/07/2025</a:t>
            </a:fld>
            <a:endParaRPr lang="fr-FR"/>
          </a:p>
        </p:txBody>
      </p:sp>
      <p:sp>
        <p:nvSpPr>
          <p:cNvPr id="5" name="Espace réservé du pied de page 4">
            <a:extLst>
              <a:ext uri="{FF2B5EF4-FFF2-40B4-BE49-F238E27FC236}">
                <a16:creationId xmlns:a16="http://schemas.microsoft.com/office/drawing/2014/main" id="{05ADC053-591B-37C4-E139-874297362B1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EE648C96-C6E9-7C90-56F8-499C28B91D8C}"/>
              </a:ext>
            </a:extLst>
          </p:cNvPr>
          <p:cNvSpPr>
            <a:spLocks noGrp="1"/>
          </p:cNvSpPr>
          <p:nvPr>
            <p:ph type="sldNum" sz="quarter" idx="12"/>
          </p:nvPr>
        </p:nvSpPr>
        <p:spPr/>
        <p:txBody>
          <a:bodyPr/>
          <a:lstStyle/>
          <a:p>
            <a:fld id="{A41AFF76-EF86-415B-B101-E46870C20AEE}" type="slidenum">
              <a:rPr lang="fr-FR" smtClean="0"/>
              <a:t>‹N°›</a:t>
            </a:fld>
            <a:endParaRPr lang="fr-FR"/>
          </a:p>
        </p:txBody>
      </p:sp>
    </p:spTree>
    <p:extLst>
      <p:ext uri="{BB962C8B-B14F-4D97-AF65-F5344CB8AC3E}">
        <p14:creationId xmlns:p14="http://schemas.microsoft.com/office/powerpoint/2010/main" val="26831730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3656"/>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1463"/>
            </a:lvl1pPr>
            <a:lvl2pPr marL="278606" indent="0" algn="ctr">
              <a:buNone/>
              <a:defRPr sz="1219"/>
            </a:lvl2pPr>
            <a:lvl3pPr marL="557213" indent="0" algn="ctr">
              <a:buNone/>
              <a:defRPr sz="1097"/>
            </a:lvl3pPr>
            <a:lvl4pPr marL="835819" indent="0" algn="ctr">
              <a:buNone/>
              <a:defRPr sz="975"/>
            </a:lvl4pPr>
            <a:lvl5pPr marL="1114425" indent="0" algn="ctr">
              <a:buNone/>
              <a:defRPr sz="975"/>
            </a:lvl5pPr>
            <a:lvl6pPr marL="1393031" indent="0" algn="ctr">
              <a:buNone/>
              <a:defRPr sz="975"/>
            </a:lvl6pPr>
            <a:lvl7pPr marL="1671638" indent="0" algn="ctr">
              <a:buNone/>
              <a:defRPr sz="975"/>
            </a:lvl7pPr>
            <a:lvl8pPr marL="1950244" indent="0" algn="ctr">
              <a:buNone/>
              <a:defRPr sz="975"/>
            </a:lvl8pPr>
            <a:lvl9pPr marL="2228850" indent="0" algn="ctr">
              <a:buNone/>
              <a:defRPr sz="975"/>
            </a:lvl9pPr>
          </a:lstStyle>
          <a:p>
            <a:r>
              <a:rPr lang="en-US"/>
              <a:t>Click to edit Master subtitle style</a:t>
            </a:r>
          </a:p>
        </p:txBody>
      </p:sp>
      <p:sp>
        <p:nvSpPr>
          <p:cNvPr id="4" name="Date Placeholder 3"/>
          <p:cNvSpPr>
            <a:spLocks noGrp="1"/>
          </p:cNvSpPr>
          <p:nvPr>
            <p:ph type="dt" sz="half" idx="10"/>
          </p:nvPr>
        </p:nvSpPr>
        <p:spPr/>
        <p:txBody>
          <a:bodyPr/>
          <a:lstStyle/>
          <a:p>
            <a:fld id="{AA309A6D-C09C-4548-B29A-6CF363A7E532}" type="datetimeFigureOut">
              <a:rPr lang="fr-FR" smtClean="0">
                <a:solidFill>
                  <a:prstClr val="black">
                    <a:tint val="75000"/>
                  </a:prstClr>
                </a:solidFill>
              </a:rPr>
              <a:pPr/>
              <a:t>14/07/2025</a:t>
            </a:fld>
            <a:endParaRPr lang="fr-BE">
              <a:solidFill>
                <a:prstClr val="black">
                  <a:tint val="75000"/>
                </a:prstClr>
              </a:solidFill>
            </a:endParaRPr>
          </a:p>
        </p:txBody>
      </p:sp>
      <p:sp>
        <p:nvSpPr>
          <p:cNvPr id="5" name="Footer Placeholder 4"/>
          <p:cNvSpPr>
            <a:spLocks noGrp="1"/>
          </p:cNvSpPr>
          <p:nvPr>
            <p:ph type="ftr" sz="quarter" idx="11"/>
          </p:nvPr>
        </p:nvSpPr>
        <p:spPr/>
        <p:txBody>
          <a:bodyPr/>
          <a:lstStyle/>
          <a:p>
            <a:endParaRPr lang="fr-BE">
              <a:solidFill>
                <a:prstClr val="black">
                  <a:tint val="75000"/>
                </a:prstClr>
              </a:solidFill>
            </a:endParaRPr>
          </a:p>
        </p:txBody>
      </p:sp>
      <p:sp>
        <p:nvSpPr>
          <p:cNvPr id="6" name="Slide Number Placeholder 5"/>
          <p:cNvSpPr>
            <a:spLocks noGrp="1"/>
          </p:cNvSpPr>
          <p:nvPr>
            <p:ph type="sldNum" sz="quarter" idx="12"/>
          </p:nvPr>
        </p:nvSpPr>
        <p:spPr/>
        <p:txBody>
          <a:bodyPr/>
          <a:lstStyle/>
          <a:p>
            <a:fld id="{CF4668DC-857F-487D-BFFA-8C0CA5037977}" type="slidenum">
              <a:rPr lang="fr-BE" smtClean="0">
                <a:solidFill>
                  <a:prstClr val="black">
                    <a:tint val="75000"/>
                  </a:prstClr>
                </a:solidFill>
              </a:rPr>
              <a:pPr/>
              <a:t>‹N°›</a:t>
            </a:fld>
            <a:endParaRPr lang="fr-BE">
              <a:solidFill>
                <a:prstClr val="black">
                  <a:tint val="75000"/>
                </a:prstClr>
              </a:solidFill>
            </a:endParaRPr>
          </a:p>
        </p:txBody>
      </p:sp>
    </p:spTree>
    <p:extLst>
      <p:ext uri="{BB962C8B-B14F-4D97-AF65-F5344CB8AC3E}">
        <p14:creationId xmlns:p14="http://schemas.microsoft.com/office/powerpoint/2010/main" val="42692086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A309A6D-C09C-4548-B29A-6CF363A7E532}" type="datetimeFigureOut">
              <a:rPr lang="fr-FR" smtClean="0">
                <a:solidFill>
                  <a:prstClr val="black">
                    <a:tint val="75000"/>
                  </a:prstClr>
                </a:solidFill>
              </a:rPr>
              <a:pPr/>
              <a:t>14/07/2025</a:t>
            </a:fld>
            <a:endParaRPr lang="fr-BE">
              <a:solidFill>
                <a:prstClr val="black">
                  <a:tint val="75000"/>
                </a:prstClr>
              </a:solidFill>
            </a:endParaRPr>
          </a:p>
        </p:txBody>
      </p:sp>
      <p:sp>
        <p:nvSpPr>
          <p:cNvPr id="5" name="Footer Placeholder 4"/>
          <p:cNvSpPr>
            <a:spLocks noGrp="1"/>
          </p:cNvSpPr>
          <p:nvPr>
            <p:ph type="ftr" sz="quarter" idx="11"/>
          </p:nvPr>
        </p:nvSpPr>
        <p:spPr/>
        <p:txBody>
          <a:bodyPr/>
          <a:lstStyle/>
          <a:p>
            <a:endParaRPr lang="fr-BE">
              <a:solidFill>
                <a:prstClr val="black">
                  <a:tint val="75000"/>
                </a:prstClr>
              </a:solidFill>
            </a:endParaRPr>
          </a:p>
        </p:txBody>
      </p:sp>
      <p:sp>
        <p:nvSpPr>
          <p:cNvPr id="6" name="Slide Number Placeholder 5"/>
          <p:cNvSpPr>
            <a:spLocks noGrp="1"/>
          </p:cNvSpPr>
          <p:nvPr>
            <p:ph type="sldNum" sz="quarter" idx="12"/>
          </p:nvPr>
        </p:nvSpPr>
        <p:spPr/>
        <p:txBody>
          <a:bodyPr/>
          <a:lstStyle/>
          <a:p>
            <a:fld id="{CF4668DC-857F-487D-BFFA-8C0CA5037977}" type="slidenum">
              <a:rPr lang="fr-BE" smtClean="0">
                <a:solidFill>
                  <a:prstClr val="black">
                    <a:tint val="75000"/>
                  </a:prstClr>
                </a:solidFill>
              </a:rPr>
              <a:pPr/>
              <a:t>‹N°›</a:t>
            </a:fld>
            <a:endParaRPr lang="fr-BE">
              <a:solidFill>
                <a:prstClr val="black">
                  <a:tint val="75000"/>
                </a:prstClr>
              </a:solidFill>
            </a:endParaRPr>
          </a:p>
        </p:txBody>
      </p:sp>
    </p:spTree>
    <p:extLst>
      <p:ext uri="{BB962C8B-B14F-4D97-AF65-F5344CB8AC3E}">
        <p14:creationId xmlns:p14="http://schemas.microsoft.com/office/powerpoint/2010/main" val="32274574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2" y="1709744"/>
            <a:ext cx="10515600" cy="2852737"/>
          </a:xfrm>
        </p:spPr>
        <p:txBody>
          <a:bodyPr anchor="b"/>
          <a:lstStyle>
            <a:lvl1pPr>
              <a:defRPr sz="3656"/>
            </a:lvl1pPr>
          </a:lstStyle>
          <a:p>
            <a:r>
              <a:rPr lang="en-US"/>
              <a:t>Click to edit Master title style</a:t>
            </a:r>
          </a:p>
        </p:txBody>
      </p:sp>
      <p:sp>
        <p:nvSpPr>
          <p:cNvPr id="3" name="Text Placeholder 2"/>
          <p:cNvSpPr>
            <a:spLocks noGrp="1"/>
          </p:cNvSpPr>
          <p:nvPr>
            <p:ph type="body" idx="1"/>
          </p:nvPr>
        </p:nvSpPr>
        <p:spPr>
          <a:xfrm>
            <a:off x="831852" y="4589469"/>
            <a:ext cx="10515600" cy="1500187"/>
          </a:xfrm>
        </p:spPr>
        <p:txBody>
          <a:bodyPr/>
          <a:lstStyle>
            <a:lvl1pPr marL="0" indent="0">
              <a:buNone/>
              <a:defRPr sz="1463">
                <a:solidFill>
                  <a:schemeClr val="tx1">
                    <a:tint val="75000"/>
                  </a:schemeClr>
                </a:solidFill>
              </a:defRPr>
            </a:lvl1pPr>
            <a:lvl2pPr marL="278606" indent="0">
              <a:buNone/>
              <a:defRPr sz="1219">
                <a:solidFill>
                  <a:schemeClr val="tx1">
                    <a:tint val="75000"/>
                  </a:schemeClr>
                </a:solidFill>
              </a:defRPr>
            </a:lvl2pPr>
            <a:lvl3pPr marL="557213" indent="0">
              <a:buNone/>
              <a:defRPr sz="1097">
                <a:solidFill>
                  <a:schemeClr val="tx1">
                    <a:tint val="75000"/>
                  </a:schemeClr>
                </a:solidFill>
              </a:defRPr>
            </a:lvl3pPr>
            <a:lvl4pPr marL="835819" indent="0">
              <a:buNone/>
              <a:defRPr sz="975">
                <a:solidFill>
                  <a:schemeClr val="tx1">
                    <a:tint val="75000"/>
                  </a:schemeClr>
                </a:solidFill>
              </a:defRPr>
            </a:lvl4pPr>
            <a:lvl5pPr marL="1114425" indent="0">
              <a:buNone/>
              <a:defRPr sz="975">
                <a:solidFill>
                  <a:schemeClr val="tx1">
                    <a:tint val="75000"/>
                  </a:schemeClr>
                </a:solidFill>
              </a:defRPr>
            </a:lvl5pPr>
            <a:lvl6pPr marL="1393031" indent="0">
              <a:buNone/>
              <a:defRPr sz="975">
                <a:solidFill>
                  <a:schemeClr val="tx1">
                    <a:tint val="75000"/>
                  </a:schemeClr>
                </a:solidFill>
              </a:defRPr>
            </a:lvl6pPr>
            <a:lvl7pPr marL="1671638" indent="0">
              <a:buNone/>
              <a:defRPr sz="975">
                <a:solidFill>
                  <a:schemeClr val="tx1">
                    <a:tint val="75000"/>
                  </a:schemeClr>
                </a:solidFill>
              </a:defRPr>
            </a:lvl7pPr>
            <a:lvl8pPr marL="1950244" indent="0">
              <a:buNone/>
              <a:defRPr sz="975">
                <a:solidFill>
                  <a:schemeClr val="tx1">
                    <a:tint val="75000"/>
                  </a:schemeClr>
                </a:solidFill>
              </a:defRPr>
            </a:lvl8pPr>
            <a:lvl9pPr marL="2228850" indent="0">
              <a:buNone/>
              <a:defRPr sz="975">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A309A6D-C09C-4548-B29A-6CF363A7E532}" type="datetimeFigureOut">
              <a:rPr lang="fr-FR" smtClean="0">
                <a:solidFill>
                  <a:prstClr val="black">
                    <a:tint val="75000"/>
                  </a:prstClr>
                </a:solidFill>
              </a:rPr>
              <a:pPr/>
              <a:t>14/07/2025</a:t>
            </a:fld>
            <a:endParaRPr lang="fr-BE">
              <a:solidFill>
                <a:prstClr val="black">
                  <a:tint val="75000"/>
                </a:prstClr>
              </a:solidFill>
            </a:endParaRPr>
          </a:p>
        </p:txBody>
      </p:sp>
      <p:sp>
        <p:nvSpPr>
          <p:cNvPr id="5" name="Footer Placeholder 4"/>
          <p:cNvSpPr>
            <a:spLocks noGrp="1"/>
          </p:cNvSpPr>
          <p:nvPr>
            <p:ph type="ftr" sz="quarter" idx="11"/>
          </p:nvPr>
        </p:nvSpPr>
        <p:spPr/>
        <p:txBody>
          <a:bodyPr/>
          <a:lstStyle/>
          <a:p>
            <a:endParaRPr lang="fr-BE">
              <a:solidFill>
                <a:prstClr val="black">
                  <a:tint val="75000"/>
                </a:prstClr>
              </a:solidFill>
            </a:endParaRPr>
          </a:p>
        </p:txBody>
      </p:sp>
      <p:sp>
        <p:nvSpPr>
          <p:cNvPr id="6" name="Slide Number Placeholder 5"/>
          <p:cNvSpPr>
            <a:spLocks noGrp="1"/>
          </p:cNvSpPr>
          <p:nvPr>
            <p:ph type="sldNum" sz="quarter" idx="12"/>
          </p:nvPr>
        </p:nvSpPr>
        <p:spPr/>
        <p:txBody>
          <a:bodyPr/>
          <a:lstStyle/>
          <a:p>
            <a:fld id="{CF4668DC-857F-487D-BFFA-8C0CA5037977}" type="slidenum">
              <a:rPr lang="fr-BE" smtClean="0">
                <a:solidFill>
                  <a:prstClr val="black">
                    <a:tint val="75000"/>
                  </a:prstClr>
                </a:solidFill>
              </a:rPr>
              <a:pPr/>
              <a:t>‹N°›</a:t>
            </a:fld>
            <a:endParaRPr lang="fr-BE">
              <a:solidFill>
                <a:prstClr val="black">
                  <a:tint val="75000"/>
                </a:prstClr>
              </a:solidFill>
            </a:endParaRPr>
          </a:p>
        </p:txBody>
      </p:sp>
    </p:spTree>
    <p:extLst>
      <p:ext uri="{BB962C8B-B14F-4D97-AF65-F5344CB8AC3E}">
        <p14:creationId xmlns:p14="http://schemas.microsoft.com/office/powerpoint/2010/main" val="5580839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1"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1"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A309A6D-C09C-4548-B29A-6CF363A7E532}" type="datetimeFigureOut">
              <a:rPr lang="fr-FR" smtClean="0">
                <a:solidFill>
                  <a:prstClr val="black">
                    <a:tint val="75000"/>
                  </a:prstClr>
                </a:solidFill>
              </a:rPr>
              <a:pPr/>
              <a:t>14/07/2025</a:t>
            </a:fld>
            <a:endParaRPr lang="fr-BE">
              <a:solidFill>
                <a:prstClr val="black">
                  <a:tint val="75000"/>
                </a:prstClr>
              </a:solidFill>
            </a:endParaRPr>
          </a:p>
        </p:txBody>
      </p:sp>
      <p:sp>
        <p:nvSpPr>
          <p:cNvPr id="6" name="Footer Placeholder 5"/>
          <p:cNvSpPr>
            <a:spLocks noGrp="1"/>
          </p:cNvSpPr>
          <p:nvPr>
            <p:ph type="ftr" sz="quarter" idx="11"/>
          </p:nvPr>
        </p:nvSpPr>
        <p:spPr/>
        <p:txBody>
          <a:bodyPr/>
          <a:lstStyle/>
          <a:p>
            <a:endParaRPr lang="fr-BE">
              <a:solidFill>
                <a:prstClr val="black">
                  <a:tint val="75000"/>
                </a:prstClr>
              </a:solidFill>
            </a:endParaRPr>
          </a:p>
        </p:txBody>
      </p:sp>
      <p:sp>
        <p:nvSpPr>
          <p:cNvPr id="7" name="Slide Number Placeholder 6"/>
          <p:cNvSpPr>
            <a:spLocks noGrp="1"/>
          </p:cNvSpPr>
          <p:nvPr>
            <p:ph type="sldNum" sz="quarter" idx="12"/>
          </p:nvPr>
        </p:nvSpPr>
        <p:spPr/>
        <p:txBody>
          <a:bodyPr/>
          <a:lstStyle/>
          <a:p>
            <a:fld id="{CF4668DC-857F-487D-BFFA-8C0CA5037977}" type="slidenum">
              <a:rPr lang="fr-BE" smtClean="0">
                <a:solidFill>
                  <a:prstClr val="black">
                    <a:tint val="75000"/>
                  </a:prstClr>
                </a:solidFill>
              </a:rPr>
              <a:pPr/>
              <a:t>‹N°›</a:t>
            </a:fld>
            <a:endParaRPr lang="fr-BE">
              <a:solidFill>
                <a:prstClr val="black">
                  <a:tint val="75000"/>
                </a:prstClr>
              </a:solidFill>
            </a:endParaRPr>
          </a:p>
        </p:txBody>
      </p:sp>
    </p:spTree>
    <p:extLst>
      <p:ext uri="{BB962C8B-B14F-4D97-AF65-F5344CB8AC3E}">
        <p14:creationId xmlns:p14="http://schemas.microsoft.com/office/powerpoint/2010/main" val="1833184571"/>
      </p:ext>
    </p:extLst>
  </p:cSld>
  <p:clrMapOvr>
    <a:masterClrMapping/>
  </p:clrMapOvr>
  <p:extLst>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9" y="365129"/>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90" y="1681163"/>
            <a:ext cx="5157787" cy="823912"/>
          </a:xfrm>
        </p:spPr>
        <p:txBody>
          <a:bodyPr anchor="b"/>
          <a:lstStyle>
            <a:lvl1pPr marL="0" indent="0">
              <a:buNone/>
              <a:defRPr sz="1463" b="1"/>
            </a:lvl1pPr>
            <a:lvl2pPr marL="278606" indent="0">
              <a:buNone/>
              <a:defRPr sz="1219" b="1"/>
            </a:lvl2pPr>
            <a:lvl3pPr marL="557213" indent="0">
              <a:buNone/>
              <a:defRPr sz="1097" b="1"/>
            </a:lvl3pPr>
            <a:lvl4pPr marL="835819" indent="0">
              <a:buNone/>
              <a:defRPr sz="975" b="1"/>
            </a:lvl4pPr>
            <a:lvl5pPr marL="1114425" indent="0">
              <a:buNone/>
              <a:defRPr sz="975" b="1"/>
            </a:lvl5pPr>
            <a:lvl6pPr marL="1393031" indent="0">
              <a:buNone/>
              <a:defRPr sz="975" b="1"/>
            </a:lvl6pPr>
            <a:lvl7pPr marL="1671638" indent="0">
              <a:buNone/>
              <a:defRPr sz="975" b="1"/>
            </a:lvl7pPr>
            <a:lvl8pPr marL="1950244" indent="0">
              <a:buNone/>
              <a:defRPr sz="975" b="1"/>
            </a:lvl8pPr>
            <a:lvl9pPr marL="2228850" indent="0">
              <a:buNone/>
              <a:defRPr sz="975" b="1"/>
            </a:lvl9pPr>
          </a:lstStyle>
          <a:p>
            <a:pPr lvl="0"/>
            <a:r>
              <a:rPr lang="en-US"/>
              <a:t>Edit Master text styles</a:t>
            </a:r>
          </a:p>
        </p:txBody>
      </p:sp>
      <p:sp>
        <p:nvSpPr>
          <p:cNvPr id="4" name="Content Placeholder 3"/>
          <p:cNvSpPr>
            <a:spLocks noGrp="1"/>
          </p:cNvSpPr>
          <p:nvPr>
            <p:ph sz="half" idx="2"/>
          </p:nvPr>
        </p:nvSpPr>
        <p:spPr>
          <a:xfrm>
            <a:off x="839790"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2" y="1681163"/>
            <a:ext cx="5183188" cy="823912"/>
          </a:xfrm>
        </p:spPr>
        <p:txBody>
          <a:bodyPr anchor="b"/>
          <a:lstStyle>
            <a:lvl1pPr marL="0" indent="0">
              <a:buNone/>
              <a:defRPr sz="1463" b="1"/>
            </a:lvl1pPr>
            <a:lvl2pPr marL="278606" indent="0">
              <a:buNone/>
              <a:defRPr sz="1219" b="1"/>
            </a:lvl2pPr>
            <a:lvl3pPr marL="557213" indent="0">
              <a:buNone/>
              <a:defRPr sz="1097" b="1"/>
            </a:lvl3pPr>
            <a:lvl4pPr marL="835819" indent="0">
              <a:buNone/>
              <a:defRPr sz="975" b="1"/>
            </a:lvl4pPr>
            <a:lvl5pPr marL="1114425" indent="0">
              <a:buNone/>
              <a:defRPr sz="975" b="1"/>
            </a:lvl5pPr>
            <a:lvl6pPr marL="1393031" indent="0">
              <a:buNone/>
              <a:defRPr sz="975" b="1"/>
            </a:lvl6pPr>
            <a:lvl7pPr marL="1671638" indent="0">
              <a:buNone/>
              <a:defRPr sz="975" b="1"/>
            </a:lvl7pPr>
            <a:lvl8pPr marL="1950244" indent="0">
              <a:buNone/>
              <a:defRPr sz="975" b="1"/>
            </a:lvl8pPr>
            <a:lvl9pPr marL="2228850" indent="0">
              <a:buNone/>
              <a:defRPr sz="975" b="1"/>
            </a:lvl9pPr>
          </a:lstStyle>
          <a:p>
            <a:pPr lvl="0"/>
            <a:r>
              <a:rPr lang="en-US"/>
              <a:t>Edit Master text styles</a:t>
            </a:r>
          </a:p>
        </p:txBody>
      </p:sp>
      <p:sp>
        <p:nvSpPr>
          <p:cNvPr id="6" name="Content Placeholder 5"/>
          <p:cNvSpPr>
            <a:spLocks noGrp="1"/>
          </p:cNvSpPr>
          <p:nvPr>
            <p:ph sz="quarter" idx="4"/>
          </p:nvPr>
        </p:nvSpPr>
        <p:spPr>
          <a:xfrm>
            <a:off x="6172202"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A309A6D-C09C-4548-B29A-6CF363A7E532}" type="datetimeFigureOut">
              <a:rPr lang="fr-FR" smtClean="0">
                <a:solidFill>
                  <a:prstClr val="black">
                    <a:tint val="75000"/>
                  </a:prstClr>
                </a:solidFill>
              </a:rPr>
              <a:pPr/>
              <a:t>14/07/2025</a:t>
            </a:fld>
            <a:endParaRPr lang="fr-BE">
              <a:solidFill>
                <a:prstClr val="black">
                  <a:tint val="75000"/>
                </a:prstClr>
              </a:solidFill>
            </a:endParaRPr>
          </a:p>
        </p:txBody>
      </p:sp>
      <p:sp>
        <p:nvSpPr>
          <p:cNvPr id="8" name="Footer Placeholder 7"/>
          <p:cNvSpPr>
            <a:spLocks noGrp="1"/>
          </p:cNvSpPr>
          <p:nvPr>
            <p:ph type="ftr" sz="quarter" idx="11"/>
          </p:nvPr>
        </p:nvSpPr>
        <p:spPr/>
        <p:txBody>
          <a:bodyPr/>
          <a:lstStyle/>
          <a:p>
            <a:endParaRPr lang="fr-BE">
              <a:solidFill>
                <a:prstClr val="black">
                  <a:tint val="75000"/>
                </a:prstClr>
              </a:solidFill>
            </a:endParaRPr>
          </a:p>
        </p:txBody>
      </p:sp>
      <p:sp>
        <p:nvSpPr>
          <p:cNvPr id="9" name="Slide Number Placeholder 8"/>
          <p:cNvSpPr>
            <a:spLocks noGrp="1"/>
          </p:cNvSpPr>
          <p:nvPr>
            <p:ph type="sldNum" sz="quarter" idx="12"/>
          </p:nvPr>
        </p:nvSpPr>
        <p:spPr/>
        <p:txBody>
          <a:bodyPr/>
          <a:lstStyle/>
          <a:p>
            <a:fld id="{CF4668DC-857F-487D-BFFA-8C0CA5037977}" type="slidenum">
              <a:rPr lang="fr-BE" smtClean="0">
                <a:solidFill>
                  <a:prstClr val="black">
                    <a:tint val="75000"/>
                  </a:prstClr>
                </a:solidFill>
              </a:rPr>
              <a:pPr/>
              <a:t>‹N°›</a:t>
            </a:fld>
            <a:endParaRPr lang="fr-BE">
              <a:solidFill>
                <a:prstClr val="black">
                  <a:tint val="75000"/>
                </a:prstClr>
              </a:solidFill>
            </a:endParaRPr>
          </a:p>
        </p:txBody>
      </p:sp>
    </p:spTree>
    <p:extLst>
      <p:ext uri="{BB962C8B-B14F-4D97-AF65-F5344CB8AC3E}">
        <p14:creationId xmlns:p14="http://schemas.microsoft.com/office/powerpoint/2010/main" val="3164609039"/>
      </p:ext>
    </p:extLst>
  </p:cSld>
  <p:clrMapOvr>
    <a:masterClrMapping/>
  </p:clrMapOvr>
  <p:extLst>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A309A6D-C09C-4548-B29A-6CF363A7E532}" type="datetimeFigureOut">
              <a:rPr lang="fr-FR" smtClean="0">
                <a:solidFill>
                  <a:prstClr val="black">
                    <a:tint val="75000"/>
                  </a:prstClr>
                </a:solidFill>
              </a:rPr>
              <a:pPr/>
              <a:t>14/07/2025</a:t>
            </a:fld>
            <a:endParaRPr lang="fr-BE">
              <a:solidFill>
                <a:prstClr val="black">
                  <a:tint val="75000"/>
                </a:prstClr>
              </a:solidFill>
            </a:endParaRPr>
          </a:p>
        </p:txBody>
      </p:sp>
      <p:sp>
        <p:nvSpPr>
          <p:cNvPr id="4" name="Footer Placeholder 3"/>
          <p:cNvSpPr>
            <a:spLocks noGrp="1"/>
          </p:cNvSpPr>
          <p:nvPr>
            <p:ph type="ftr" sz="quarter" idx="11"/>
          </p:nvPr>
        </p:nvSpPr>
        <p:spPr/>
        <p:txBody>
          <a:bodyPr/>
          <a:lstStyle/>
          <a:p>
            <a:endParaRPr lang="fr-BE">
              <a:solidFill>
                <a:prstClr val="black">
                  <a:tint val="75000"/>
                </a:prstClr>
              </a:solidFill>
            </a:endParaRPr>
          </a:p>
        </p:txBody>
      </p:sp>
      <p:sp>
        <p:nvSpPr>
          <p:cNvPr id="5" name="Slide Number Placeholder 4"/>
          <p:cNvSpPr>
            <a:spLocks noGrp="1"/>
          </p:cNvSpPr>
          <p:nvPr>
            <p:ph type="sldNum" sz="quarter" idx="12"/>
          </p:nvPr>
        </p:nvSpPr>
        <p:spPr/>
        <p:txBody>
          <a:bodyPr/>
          <a:lstStyle/>
          <a:p>
            <a:fld id="{CF4668DC-857F-487D-BFFA-8C0CA5037977}" type="slidenum">
              <a:rPr lang="fr-BE" smtClean="0">
                <a:solidFill>
                  <a:prstClr val="black">
                    <a:tint val="75000"/>
                  </a:prstClr>
                </a:solidFill>
              </a:rPr>
              <a:pPr/>
              <a:t>‹N°›</a:t>
            </a:fld>
            <a:endParaRPr lang="fr-BE">
              <a:solidFill>
                <a:prstClr val="black">
                  <a:tint val="75000"/>
                </a:prstClr>
              </a:solidFill>
            </a:endParaRPr>
          </a:p>
        </p:txBody>
      </p:sp>
    </p:spTree>
    <p:extLst>
      <p:ext uri="{BB962C8B-B14F-4D97-AF65-F5344CB8AC3E}">
        <p14:creationId xmlns:p14="http://schemas.microsoft.com/office/powerpoint/2010/main" val="402745443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309A6D-C09C-4548-B29A-6CF363A7E532}" type="datetimeFigureOut">
              <a:rPr lang="fr-FR" smtClean="0">
                <a:solidFill>
                  <a:prstClr val="black">
                    <a:tint val="75000"/>
                  </a:prstClr>
                </a:solidFill>
              </a:rPr>
              <a:pPr/>
              <a:t>14/07/2025</a:t>
            </a:fld>
            <a:endParaRPr lang="fr-BE">
              <a:solidFill>
                <a:prstClr val="black">
                  <a:tint val="75000"/>
                </a:prstClr>
              </a:solidFill>
            </a:endParaRPr>
          </a:p>
        </p:txBody>
      </p:sp>
      <p:sp>
        <p:nvSpPr>
          <p:cNvPr id="3" name="Footer Placeholder 2"/>
          <p:cNvSpPr>
            <a:spLocks noGrp="1"/>
          </p:cNvSpPr>
          <p:nvPr>
            <p:ph type="ftr" sz="quarter" idx="11"/>
          </p:nvPr>
        </p:nvSpPr>
        <p:spPr/>
        <p:txBody>
          <a:bodyPr/>
          <a:lstStyle/>
          <a:p>
            <a:endParaRPr lang="fr-BE">
              <a:solidFill>
                <a:prstClr val="black">
                  <a:tint val="75000"/>
                </a:prstClr>
              </a:solidFill>
            </a:endParaRPr>
          </a:p>
        </p:txBody>
      </p:sp>
      <p:sp>
        <p:nvSpPr>
          <p:cNvPr id="4" name="Slide Number Placeholder 3"/>
          <p:cNvSpPr>
            <a:spLocks noGrp="1"/>
          </p:cNvSpPr>
          <p:nvPr>
            <p:ph type="sldNum" sz="quarter" idx="12"/>
          </p:nvPr>
        </p:nvSpPr>
        <p:spPr/>
        <p:txBody>
          <a:bodyPr/>
          <a:lstStyle/>
          <a:p>
            <a:fld id="{CF4668DC-857F-487D-BFFA-8C0CA5037977}" type="slidenum">
              <a:rPr lang="fr-BE" smtClean="0">
                <a:solidFill>
                  <a:prstClr val="black">
                    <a:tint val="75000"/>
                  </a:prstClr>
                </a:solidFill>
              </a:rPr>
              <a:pPr/>
              <a:t>‹N°›</a:t>
            </a:fld>
            <a:endParaRPr lang="fr-BE">
              <a:solidFill>
                <a:prstClr val="black">
                  <a:tint val="75000"/>
                </a:prstClr>
              </a:solidFill>
            </a:endParaRPr>
          </a:p>
        </p:txBody>
      </p:sp>
    </p:spTree>
    <p:extLst>
      <p:ext uri="{BB962C8B-B14F-4D97-AF65-F5344CB8AC3E}">
        <p14:creationId xmlns:p14="http://schemas.microsoft.com/office/powerpoint/2010/main" val="247998557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9" y="457200"/>
            <a:ext cx="3932238" cy="1600200"/>
          </a:xfrm>
        </p:spPr>
        <p:txBody>
          <a:bodyPr anchor="b"/>
          <a:lstStyle>
            <a:lvl1pPr>
              <a:defRPr sz="1950"/>
            </a:lvl1pPr>
          </a:lstStyle>
          <a:p>
            <a:r>
              <a:rPr lang="en-US"/>
              <a:t>Click to edit Master title style</a:t>
            </a:r>
          </a:p>
        </p:txBody>
      </p:sp>
      <p:sp>
        <p:nvSpPr>
          <p:cNvPr id="3" name="Content Placeholder 2"/>
          <p:cNvSpPr>
            <a:spLocks noGrp="1"/>
          </p:cNvSpPr>
          <p:nvPr>
            <p:ph idx="1"/>
          </p:nvPr>
        </p:nvSpPr>
        <p:spPr>
          <a:xfrm>
            <a:off x="5183188" y="987431"/>
            <a:ext cx="6172201" cy="4873625"/>
          </a:xfrm>
        </p:spPr>
        <p:txBody>
          <a:bodyPr/>
          <a:lstStyle>
            <a:lvl1pPr>
              <a:defRPr sz="1950"/>
            </a:lvl1pPr>
            <a:lvl2pPr>
              <a:defRPr sz="1706"/>
            </a:lvl2pPr>
            <a:lvl3pPr>
              <a:defRPr sz="1463"/>
            </a:lvl3pPr>
            <a:lvl4pPr>
              <a:defRPr sz="1219"/>
            </a:lvl4pPr>
            <a:lvl5pPr>
              <a:defRPr sz="1219"/>
            </a:lvl5pPr>
            <a:lvl6pPr>
              <a:defRPr sz="1219"/>
            </a:lvl6pPr>
            <a:lvl7pPr>
              <a:defRPr sz="1219"/>
            </a:lvl7pPr>
            <a:lvl8pPr>
              <a:defRPr sz="1219"/>
            </a:lvl8pPr>
            <a:lvl9pPr>
              <a:defRPr sz="1219"/>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9" y="2057400"/>
            <a:ext cx="3932238" cy="3811588"/>
          </a:xfrm>
        </p:spPr>
        <p:txBody>
          <a:bodyPr/>
          <a:lstStyle>
            <a:lvl1pPr marL="0" indent="0">
              <a:buNone/>
              <a:defRPr sz="975"/>
            </a:lvl1pPr>
            <a:lvl2pPr marL="278606" indent="0">
              <a:buNone/>
              <a:defRPr sz="853"/>
            </a:lvl2pPr>
            <a:lvl3pPr marL="557213" indent="0">
              <a:buNone/>
              <a:defRPr sz="731"/>
            </a:lvl3pPr>
            <a:lvl4pPr marL="835819" indent="0">
              <a:buNone/>
              <a:defRPr sz="609"/>
            </a:lvl4pPr>
            <a:lvl5pPr marL="1114425" indent="0">
              <a:buNone/>
              <a:defRPr sz="609"/>
            </a:lvl5pPr>
            <a:lvl6pPr marL="1393031" indent="0">
              <a:buNone/>
              <a:defRPr sz="609"/>
            </a:lvl6pPr>
            <a:lvl7pPr marL="1671638" indent="0">
              <a:buNone/>
              <a:defRPr sz="609"/>
            </a:lvl7pPr>
            <a:lvl8pPr marL="1950244" indent="0">
              <a:buNone/>
              <a:defRPr sz="609"/>
            </a:lvl8pPr>
            <a:lvl9pPr marL="2228850" indent="0">
              <a:buNone/>
              <a:defRPr sz="609"/>
            </a:lvl9pPr>
          </a:lstStyle>
          <a:p>
            <a:pPr lvl="0"/>
            <a:r>
              <a:rPr lang="en-US"/>
              <a:t>Edit Master text styles</a:t>
            </a:r>
          </a:p>
        </p:txBody>
      </p:sp>
      <p:sp>
        <p:nvSpPr>
          <p:cNvPr id="5" name="Date Placeholder 4"/>
          <p:cNvSpPr>
            <a:spLocks noGrp="1"/>
          </p:cNvSpPr>
          <p:nvPr>
            <p:ph type="dt" sz="half" idx="10"/>
          </p:nvPr>
        </p:nvSpPr>
        <p:spPr/>
        <p:txBody>
          <a:bodyPr/>
          <a:lstStyle/>
          <a:p>
            <a:fld id="{AA309A6D-C09C-4548-B29A-6CF363A7E532}" type="datetimeFigureOut">
              <a:rPr lang="fr-FR" smtClean="0">
                <a:solidFill>
                  <a:prstClr val="black">
                    <a:tint val="75000"/>
                  </a:prstClr>
                </a:solidFill>
              </a:rPr>
              <a:pPr/>
              <a:t>14/07/2025</a:t>
            </a:fld>
            <a:endParaRPr lang="fr-BE">
              <a:solidFill>
                <a:prstClr val="black">
                  <a:tint val="75000"/>
                </a:prstClr>
              </a:solidFill>
            </a:endParaRPr>
          </a:p>
        </p:txBody>
      </p:sp>
      <p:sp>
        <p:nvSpPr>
          <p:cNvPr id="6" name="Footer Placeholder 5"/>
          <p:cNvSpPr>
            <a:spLocks noGrp="1"/>
          </p:cNvSpPr>
          <p:nvPr>
            <p:ph type="ftr" sz="quarter" idx="11"/>
          </p:nvPr>
        </p:nvSpPr>
        <p:spPr/>
        <p:txBody>
          <a:bodyPr/>
          <a:lstStyle/>
          <a:p>
            <a:endParaRPr lang="fr-BE">
              <a:solidFill>
                <a:prstClr val="black">
                  <a:tint val="75000"/>
                </a:prstClr>
              </a:solidFill>
            </a:endParaRPr>
          </a:p>
        </p:txBody>
      </p:sp>
      <p:sp>
        <p:nvSpPr>
          <p:cNvPr id="7" name="Slide Number Placeholder 6"/>
          <p:cNvSpPr>
            <a:spLocks noGrp="1"/>
          </p:cNvSpPr>
          <p:nvPr>
            <p:ph type="sldNum" sz="quarter" idx="12"/>
          </p:nvPr>
        </p:nvSpPr>
        <p:spPr/>
        <p:txBody>
          <a:bodyPr/>
          <a:lstStyle/>
          <a:p>
            <a:fld id="{CF4668DC-857F-487D-BFFA-8C0CA5037977}" type="slidenum">
              <a:rPr lang="fr-BE" smtClean="0">
                <a:solidFill>
                  <a:prstClr val="black">
                    <a:tint val="75000"/>
                  </a:prstClr>
                </a:solidFill>
              </a:rPr>
              <a:pPr/>
              <a:t>‹N°›</a:t>
            </a:fld>
            <a:endParaRPr lang="fr-BE">
              <a:solidFill>
                <a:prstClr val="black">
                  <a:tint val="75000"/>
                </a:prstClr>
              </a:solidFill>
            </a:endParaRPr>
          </a:p>
        </p:txBody>
      </p:sp>
    </p:spTree>
    <p:extLst>
      <p:ext uri="{BB962C8B-B14F-4D97-AF65-F5344CB8AC3E}">
        <p14:creationId xmlns:p14="http://schemas.microsoft.com/office/powerpoint/2010/main" val="2425733258"/>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3F3BC16-8024-9005-914A-020A80C3084D}"/>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96D75624-AB3C-B37B-D2FD-1C6FD359EE13}"/>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607A73D-F6A6-BBE6-BD7C-BD6DDFE671DD}"/>
              </a:ext>
            </a:extLst>
          </p:cNvPr>
          <p:cNvSpPr>
            <a:spLocks noGrp="1"/>
          </p:cNvSpPr>
          <p:nvPr>
            <p:ph type="dt" sz="half" idx="10"/>
          </p:nvPr>
        </p:nvSpPr>
        <p:spPr/>
        <p:txBody>
          <a:bodyPr/>
          <a:lstStyle/>
          <a:p>
            <a:fld id="{F9FA0773-82F1-4D65-8D4E-44641E5471F0}" type="datetimeFigureOut">
              <a:rPr lang="fr-FR" smtClean="0"/>
              <a:t>14/07/2025</a:t>
            </a:fld>
            <a:endParaRPr lang="fr-FR"/>
          </a:p>
        </p:txBody>
      </p:sp>
      <p:sp>
        <p:nvSpPr>
          <p:cNvPr id="5" name="Espace réservé du pied de page 4">
            <a:extLst>
              <a:ext uri="{FF2B5EF4-FFF2-40B4-BE49-F238E27FC236}">
                <a16:creationId xmlns:a16="http://schemas.microsoft.com/office/drawing/2014/main" id="{84442D38-F3FC-6078-9DD6-BA52D0B4A42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5282D41-0CE0-F88F-00B9-8DBF67609140}"/>
              </a:ext>
            </a:extLst>
          </p:cNvPr>
          <p:cNvSpPr>
            <a:spLocks noGrp="1"/>
          </p:cNvSpPr>
          <p:nvPr>
            <p:ph type="sldNum" sz="quarter" idx="12"/>
          </p:nvPr>
        </p:nvSpPr>
        <p:spPr/>
        <p:txBody>
          <a:bodyPr/>
          <a:lstStyle/>
          <a:p>
            <a:fld id="{A41AFF76-EF86-415B-B101-E46870C20AEE}" type="slidenum">
              <a:rPr lang="fr-FR" smtClean="0"/>
              <a:t>‹N°›</a:t>
            </a:fld>
            <a:endParaRPr lang="fr-FR"/>
          </a:p>
        </p:txBody>
      </p:sp>
    </p:spTree>
    <p:extLst>
      <p:ext uri="{BB962C8B-B14F-4D97-AF65-F5344CB8AC3E}">
        <p14:creationId xmlns:p14="http://schemas.microsoft.com/office/powerpoint/2010/main" val="285490847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9" y="457200"/>
            <a:ext cx="3932238" cy="1600200"/>
          </a:xfrm>
        </p:spPr>
        <p:txBody>
          <a:bodyPr anchor="b"/>
          <a:lstStyle>
            <a:lvl1pPr>
              <a:defRPr sz="1950"/>
            </a:lvl1pPr>
          </a:lstStyle>
          <a:p>
            <a:r>
              <a:rPr lang="en-US"/>
              <a:t>Click to edit Master title style</a:t>
            </a:r>
          </a:p>
        </p:txBody>
      </p:sp>
      <p:sp>
        <p:nvSpPr>
          <p:cNvPr id="3" name="Picture Placeholder 2"/>
          <p:cNvSpPr>
            <a:spLocks noGrp="1"/>
          </p:cNvSpPr>
          <p:nvPr>
            <p:ph type="pic" idx="1"/>
          </p:nvPr>
        </p:nvSpPr>
        <p:spPr>
          <a:xfrm>
            <a:off x="5183188" y="987431"/>
            <a:ext cx="6172201" cy="4873625"/>
          </a:xfrm>
        </p:spPr>
        <p:txBody>
          <a:bodyPr/>
          <a:lstStyle>
            <a:lvl1pPr marL="0" indent="0">
              <a:buNone/>
              <a:defRPr sz="1950"/>
            </a:lvl1pPr>
            <a:lvl2pPr marL="278606" indent="0">
              <a:buNone/>
              <a:defRPr sz="1706"/>
            </a:lvl2pPr>
            <a:lvl3pPr marL="557213" indent="0">
              <a:buNone/>
              <a:defRPr sz="1463"/>
            </a:lvl3pPr>
            <a:lvl4pPr marL="835819" indent="0">
              <a:buNone/>
              <a:defRPr sz="1219"/>
            </a:lvl4pPr>
            <a:lvl5pPr marL="1114425" indent="0">
              <a:buNone/>
              <a:defRPr sz="1219"/>
            </a:lvl5pPr>
            <a:lvl6pPr marL="1393031" indent="0">
              <a:buNone/>
              <a:defRPr sz="1219"/>
            </a:lvl6pPr>
            <a:lvl7pPr marL="1671638" indent="0">
              <a:buNone/>
              <a:defRPr sz="1219"/>
            </a:lvl7pPr>
            <a:lvl8pPr marL="1950244" indent="0">
              <a:buNone/>
              <a:defRPr sz="1219"/>
            </a:lvl8pPr>
            <a:lvl9pPr marL="2228850" indent="0">
              <a:buNone/>
              <a:defRPr sz="1219"/>
            </a:lvl9pPr>
          </a:lstStyle>
          <a:p>
            <a:endParaRPr lang="en-US"/>
          </a:p>
        </p:txBody>
      </p:sp>
      <p:sp>
        <p:nvSpPr>
          <p:cNvPr id="4" name="Text Placeholder 3"/>
          <p:cNvSpPr>
            <a:spLocks noGrp="1"/>
          </p:cNvSpPr>
          <p:nvPr>
            <p:ph type="body" sz="half" idx="2"/>
          </p:nvPr>
        </p:nvSpPr>
        <p:spPr>
          <a:xfrm>
            <a:off x="839789" y="2057400"/>
            <a:ext cx="3932238" cy="3811588"/>
          </a:xfrm>
        </p:spPr>
        <p:txBody>
          <a:bodyPr/>
          <a:lstStyle>
            <a:lvl1pPr marL="0" indent="0">
              <a:buNone/>
              <a:defRPr sz="975"/>
            </a:lvl1pPr>
            <a:lvl2pPr marL="278606" indent="0">
              <a:buNone/>
              <a:defRPr sz="853"/>
            </a:lvl2pPr>
            <a:lvl3pPr marL="557213" indent="0">
              <a:buNone/>
              <a:defRPr sz="731"/>
            </a:lvl3pPr>
            <a:lvl4pPr marL="835819" indent="0">
              <a:buNone/>
              <a:defRPr sz="609"/>
            </a:lvl4pPr>
            <a:lvl5pPr marL="1114425" indent="0">
              <a:buNone/>
              <a:defRPr sz="609"/>
            </a:lvl5pPr>
            <a:lvl6pPr marL="1393031" indent="0">
              <a:buNone/>
              <a:defRPr sz="609"/>
            </a:lvl6pPr>
            <a:lvl7pPr marL="1671638" indent="0">
              <a:buNone/>
              <a:defRPr sz="609"/>
            </a:lvl7pPr>
            <a:lvl8pPr marL="1950244" indent="0">
              <a:buNone/>
              <a:defRPr sz="609"/>
            </a:lvl8pPr>
            <a:lvl9pPr marL="2228850" indent="0">
              <a:buNone/>
              <a:defRPr sz="609"/>
            </a:lvl9pPr>
          </a:lstStyle>
          <a:p>
            <a:pPr lvl="0"/>
            <a:r>
              <a:rPr lang="en-US"/>
              <a:t>Edit Master text styles</a:t>
            </a:r>
          </a:p>
        </p:txBody>
      </p:sp>
      <p:sp>
        <p:nvSpPr>
          <p:cNvPr id="5" name="Date Placeholder 4"/>
          <p:cNvSpPr>
            <a:spLocks noGrp="1"/>
          </p:cNvSpPr>
          <p:nvPr>
            <p:ph type="dt" sz="half" idx="10"/>
          </p:nvPr>
        </p:nvSpPr>
        <p:spPr/>
        <p:txBody>
          <a:bodyPr/>
          <a:lstStyle/>
          <a:p>
            <a:fld id="{AA309A6D-C09C-4548-B29A-6CF363A7E532}" type="datetimeFigureOut">
              <a:rPr lang="fr-FR" smtClean="0">
                <a:solidFill>
                  <a:prstClr val="black">
                    <a:tint val="75000"/>
                  </a:prstClr>
                </a:solidFill>
              </a:rPr>
              <a:pPr/>
              <a:t>14/07/2025</a:t>
            </a:fld>
            <a:endParaRPr lang="fr-BE">
              <a:solidFill>
                <a:prstClr val="black">
                  <a:tint val="75000"/>
                </a:prstClr>
              </a:solidFill>
            </a:endParaRPr>
          </a:p>
        </p:txBody>
      </p:sp>
      <p:sp>
        <p:nvSpPr>
          <p:cNvPr id="6" name="Footer Placeholder 5"/>
          <p:cNvSpPr>
            <a:spLocks noGrp="1"/>
          </p:cNvSpPr>
          <p:nvPr>
            <p:ph type="ftr" sz="quarter" idx="11"/>
          </p:nvPr>
        </p:nvSpPr>
        <p:spPr/>
        <p:txBody>
          <a:bodyPr/>
          <a:lstStyle/>
          <a:p>
            <a:endParaRPr lang="fr-BE">
              <a:solidFill>
                <a:prstClr val="black">
                  <a:tint val="75000"/>
                </a:prstClr>
              </a:solidFill>
            </a:endParaRPr>
          </a:p>
        </p:txBody>
      </p:sp>
      <p:sp>
        <p:nvSpPr>
          <p:cNvPr id="7" name="Slide Number Placeholder 6"/>
          <p:cNvSpPr>
            <a:spLocks noGrp="1"/>
          </p:cNvSpPr>
          <p:nvPr>
            <p:ph type="sldNum" sz="quarter" idx="12"/>
          </p:nvPr>
        </p:nvSpPr>
        <p:spPr/>
        <p:txBody>
          <a:bodyPr/>
          <a:lstStyle/>
          <a:p>
            <a:fld id="{CF4668DC-857F-487D-BFFA-8C0CA5037977}" type="slidenum">
              <a:rPr lang="fr-BE" smtClean="0">
                <a:solidFill>
                  <a:prstClr val="black">
                    <a:tint val="75000"/>
                  </a:prstClr>
                </a:solidFill>
              </a:rPr>
              <a:pPr/>
              <a:t>‹N°›</a:t>
            </a:fld>
            <a:endParaRPr lang="fr-BE">
              <a:solidFill>
                <a:prstClr val="black">
                  <a:tint val="75000"/>
                </a:prstClr>
              </a:solidFill>
            </a:endParaRPr>
          </a:p>
        </p:txBody>
      </p:sp>
    </p:spTree>
    <p:extLst>
      <p:ext uri="{BB962C8B-B14F-4D97-AF65-F5344CB8AC3E}">
        <p14:creationId xmlns:p14="http://schemas.microsoft.com/office/powerpoint/2010/main" val="113545683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A309A6D-C09C-4548-B29A-6CF363A7E532}" type="datetimeFigureOut">
              <a:rPr lang="fr-FR" smtClean="0">
                <a:solidFill>
                  <a:prstClr val="black">
                    <a:tint val="75000"/>
                  </a:prstClr>
                </a:solidFill>
              </a:rPr>
              <a:pPr/>
              <a:t>14/07/2025</a:t>
            </a:fld>
            <a:endParaRPr lang="fr-BE">
              <a:solidFill>
                <a:prstClr val="black">
                  <a:tint val="75000"/>
                </a:prstClr>
              </a:solidFill>
            </a:endParaRPr>
          </a:p>
        </p:txBody>
      </p:sp>
      <p:sp>
        <p:nvSpPr>
          <p:cNvPr id="5" name="Footer Placeholder 4"/>
          <p:cNvSpPr>
            <a:spLocks noGrp="1"/>
          </p:cNvSpPr>
          <p:nvPr>
            <p:ph type="ftr" sz="quarter" idx="11"/>
          </p:nvPr>
        </p:nvSpPr>
        <p:spPr/>
        <p:txBody>
          <a:bodyPr/>
          <a:lstStyle/>
          <a:p>
            <a:endParaRPr lang="fr-BE">
              <a:solidFill>
                <a:prstClr val="black">
                  <a:tint val="75000"/>
                </a:prstClr>
              </a:solidFill>
            </a:endParaRPr>
          </a:p>
        </p:txBody>
      </p:sp>
      <p:sp>
        <p:nvSpPr>
          <p:cNvPr id="6" name="Slide Number Placeholder 5"/>
          <p:cNvSpPr>
            <a:spLocks noGrp="1"/>
          </p:cNvSpPr>
          <p:nvPr>
            <p:ph type="sldNum" sz="quarter" idx="12"/>
          </p:nvPr>
        </p:nvSpPr>
        <p:spPr/>
        <p:txBody>
          <a:bodyPr/>
          <a:lstStyle/>
          <a:p>
            <a:fld id="{CF4668DC-857F-487D-BFFA-8C0CA5037977}" type="slidenum">
              <a:rPr lang="fr-BE" smtClean="0">
                <a:solidFill>
                  <a:prstClr val="black">
                    <a:tint val="75000"/>
                  </a:prstClr>
                </a:solidFill>
              </a:rPr>
              <a:pPr/>
              <a:t>‹N°›</a:t>
            </a:fld>
            <a:endParaRPr lang="fr-BE">
              <a:solidFill>
                <a:prstClr val="black">
                  <a:tint val="75000"/>
                </a:prstClr>
              </a:solidFill>
            </a:endParaRPr>
          </a:p>
        </p:txBody>
      </p:sp>
    </p:spTree>
    <p:extLst>
      <p:ext uri="{BB962C8B-B14F-4D97-AF65-F5344CB8AC3E}">
        <p14:creationId xmlns:p14="http://schemas.microsoft.com/office/powerpoint/2010/main" val="192402618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3"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3"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A309A6D-C09C-4548-B29A-6CF363A7E532}" type="datetimeFigureOut">
              <a:rPr lang="fr-FR" smtClean="0">
                <a:solidFill>
                  <a:prstClr val="black">
                    <a:tint val="75000"/>
                  </a:prstClr>
                </a:solidFill>
              </a:rPr>
              <a:pPr/>
              <a:t>14/07/2025</a:t>
            </a:fld>
            <a:endParaRPr lang="fr-BE">
              <a:solidFill>
                <a:prstClr val="black">
                  <a:tint val="75000"/>
                </a:prstClr>
              </a:solidFill>
            </a:endParaRPr>
          </a:p>
        </p:txBody>
      </p:sp>
      <p:sp>
        <p:nvSpPr>
          <p:cNvPr id="5" name="Footer Placeholder 4"/>
          <p:cNvSpPr>
            <a:spLocks noGrp="1"/>
          </p:cNvSpPr>
          <p:nvPr>
            <p:ph type="ftr" sz="quarter" idx="11"/>
          </p:nvPr>
        </p:nvSpPr>
        <p:spPr/>
        <p:txBody>
          <a:bodyPr/>
          <a:lstStyle/>
          <a:p>
            <a:endParaRPr lang="fr-BE">
              <a:solidFill>
                <a:prstClr val="black">
                  <a:tint val="75000"/>
                </a:prstClr>
              </a:solidFill>
            </a:endParaRPr>
          </a:p>
        </p:txBody>
      </p:sp>
      <p:sp>
        <p:nvSpPr>
          <p:cNvPr id="6" name="Slide Number Placeholder 5"/>
          <p:cNvSpPr>
            <a:spLocks noGrp="1"/>
          </p:cNvSpPr>
          <p:nvPr>
            <p:ph type="sldNum" sz="quarter" idx="12"/>
          </p:nvPr>
        </p:nvSpPr>
        <p:spPr/>
        <p:txBody>
          <a:bodyPr/>
          <a:lstStyle/>
          <a:p>
            <a:fld id="{CF4668DC-857F-487D-BFFA-8C0CA5037977}" type="slidenum">
              <a:rPr lang="fr-BE" smtClean="0">
                <a:solidFill>
                  <a:prstClr val="black">
                    <a:tint val="75000"/>
                  </a:prstClr>
                </a:solidFill>
              </a:rPr>
              <a:pPr/>
              <a:t>‹N°›</a:t>
            </a:fld>
            <a:endParaRPr lang="fr-BE">
              <a:solidFill>
                <a:prstClr val="black">
                  <a:tint val="75000"/>
                </a:prstClr>
              </a:solidFill>
            </a:endParaRPr>
          </a:p>
        </p:txBody>
      </p:sp>
    </p:spTree>
    <p:extLst>
      <p:ext uri="{BB962C8B-B14F-4D97-AF65-F5344CB8AC3E}">
        <p14:creationId xmlns:p14="http://schemas.microsoft.com/office/powerpoint/2010/main" val="424674706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cSld name="Text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393952" y="725804"/>
            <a:ext cx="8858565" cy="566632"/>
          </a:xfrm>
          <a:prstGeom prst="rect">
            <a:avLst/>
          </a:prstGeom>
        </p:spPr>
        <p:txBody>
          <a:bodyPr vert="horz"/>
          <a:lstStyle>
            <a:lvl1pPr algn="r">
              <a:defRPr sz="3250" b="1" i="0">
                <a:latin typeface="Corbel"/>
                <a:cs typeface="Corbel"/>
              </a:defRPr>
            </a:lvl1pPr>
          </a:lstStyle>
          <a:p>
            <a:r>
              <a:rPr lang="en-CA" dirty="0"/>
              <a:t>Title of Slide</a:t>
            </a:r>
            <a:endParaRPr lang="en-US" dirty="0"/>
          </a:p>
        </p:txBody>
      </p:sp>
      <p:sp>
        <p:nvSpPr>
          <p:cNvPr id="5" name="Text Placeholder 4"/>
          <p:cNvSpPr>
            <a:spLocks noGrp="1"/>
          </p:cNvSpPr>
          <p:nvPr>
            <p:ph type="body" sz="quarter" idx="10" hasCustomPrompt="1"/>
          </p:nvPr>
        </p:nvSpPr>
        <p:spPr>
          <a:xfrm>
            <a:off x="1096434" y="2127250"/>
            <a:ext cx="10033001" cy="3944938"/>
          </a:xfrm>
          <a:prstGeom prst="rect">
            <a:avLst/>
          </a:prstGeom>
        </p:spPr>
        <p:txBody>
          <a:bodyPr vert="horz"/>
          <a:lstStyle>
            <a:lvl1pPr marL="0" indent="0">
              <a:buNone/>
              <a:defRPr sz="2275">
                <a:latin typeface="Corbel"/>
                <a:cs typeface="Corbel"/>
              </a:defRPr>
            </a:lvl1pPr>
          </a:lstStyle>
          <a:p>
            <a:pPr lvl="0"/>
            <a:r>
              <a:rPr lang="en-US" dirty="0"/>
              <a:t>Text</a:t>
            </a:r>
          </a:p>
        </p:txBody>
      </p:sp>
    </p:spTree>
    <p:extLst>
      <p:ext uri="{BB962C8B-B14F-4D97-AF65-F5344CB8AC3E}">
        <p14:creationId xmlns:p14="http://schemas.microsoft.com/office/powerpoint/2010/main" val="161857292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Kapiteltrennseite">
    <p:spTree>
      <p:nvGrpSpPr>
        <p:cNvPr id="1" name=""/>
        <p:cNvGrpSpPr/>
        <p:nvPr/>
      </p:nvGrpSpPr>
      <p:grpSpPr>
        <a:xfrm>
          <a:off x="0" y="0"/>
          <a:ext cx="0" cy="0"/>
          <a:chOff x="0" y="0"/>
          <a:chExt cx="0" cy="0"/>
        </a:xfrm>
      </p:grpSpPr>
      <p:sp>
        <p:nvSpPr>
          <p:cNvPr id="5" name="Textplatzhalter 11"/>
          <p:cNvSpPr>
            <a:spLocks noGrp="1"/>
          </p:cNvSpPr>
          <p:nvPr>
            <p:ph type="body" sz="quarter" idx="13"/>
          </p:nvPr>
        </p:nvSpPr>
        <p:spPr>
          <a:xfrm>
            <a:off x="719666" y="1587000"/>
            <a:ext cx="10723200" cy="3684000"/>
          </a:xfrm>
          <a:prstGeom prst="rect">
            <a:avLst/>
          </a:prstGeom>
          <a:noFill/>
        </p:spPr>
        <p:txBody>
          <a:bodyPr anchor="ctr"/>
          <a:lstStyle>
            <a:lvl1pPr algn="ctr">
              <a:buNone/>
              <a:defRPr sz="2438" baseline="0">
                <a:solidFill>
                  <a:srgbClr val="005751"/>
                </a:solidFill>
                <a:latin typeface="Corbel"/>
                <a:ea typeface="Corbel"/>
                <a:cs typeface="Corbel"/>
              </a:defRPr>
            </a:lvl1pPr>
          </a:lstStyle>
          <a:p>
            <a:pPr lvl="0"/>
            <a:r>
              <a:rPr lang="de-DE" dirty="0"/>
              <a:t>Textmasterformate durch Klicken bearbeiten</a:t>
            </a:r>
          </a:p>
        </p:txBody>
      </p:sp>
      <p:sp>
        <p:nvSpPr>
          <p:cNvPr id="3" name="Foliennummernplatzhalter 5"/>
          <p:cNvSpPr>
            <a:spLocks noGrp="1"/>
          </p:cNvSpPr>
          <p:nvPr>
            <p:ph type="sldNum" sz="quarter" idx="14"/>
          </p:nvPr>
        </p:nvSpPr>
        <p:spPr>
          <a:xfrm>
            <a:off x="10092267" y="6242055"/>
            <a:ext cx="1344084" cy="365125"/>
          </a:xfrm>
          <a:prstGeom prst="rect">
            <a:avLst/>
          </a:prstGeom>
        </p:spPr>
        <p:txBody>
          <a:bodyPr/>
          <a:lstStyle>
            <a:lvl1pPr>
              <a:defRPr/>
            </a:lvl1pPr>
          </a:lstStyle>
          <a:p>
            <a:pPr>
              <a:defRPr/>
            </a:pPr>
            <a:r>
              <a:rPr lang="de-DE">
                <a:solidFill>
                  <a:prstClr val="black">
                    <a:tint val="75000"/>
                  </a:prstClr>
                </a:solidFill>
                <a:latin typeface="Corbel"/>
                <a:cs typeface="Corbel"/>
              </a:rPr>
              <a:t>page </a:t>
            </a:r>
            <a:fld id="{8AC485E3-2938-42F9-A3BE-2AC75A9E707E}" type="slidenum">
              <a:rPr lang="de-DE" smtClean="0">
                <a:solidFill>
                  <a:prstClr val="black">
                    <a:tint val="75000"/>
                  </a:prstClr>
                </a:solidFill>
                <a:latin typeface="Corbel"/>
                <a:cs typeface="Corbel"/>
              </a:rPr>
              <a:pPr>
                <a:defRPr/>
              </a:pPr>
              <a:t>‹N°›</a:t>
            </a:fld>
            <a:endParaRPr lang="de-DE" dirty="0">
              <a:solidFill>
                <a:prstClr val="black">
                  <a:tint val="75000"/>
                </a:prstClr>
              </a:solidFill>
              <a:latin typeface="Corbel"/>
              <a:cs typeface="Corbel"/>
            </a:endParaRPr>
          </a:p>
        </p:txBody>
      </p:sp>
      <p:sp>
        <p:nvSpPr>
          <p:cNvPr id="4" name="Fußzeilenplatzhalter 4"/>
          <p:cNvSpPr>
            <a:spLocks noGrp="1"/>
          </p:cNvSpPr>
          <p:nvPr>
            <p:ph type="ftr" sz="quarter" idx="15"/>
          </p:nvPr>
        </p:nvSpPr>
        <p:spPr>
          <a:xfrm>
            <a:off x="719669" y="6242055"/>
            <a:ext cx="7095067" cy="365125"/>
          </a:xfrm>
          <a:prstGeom prst="rect">
            <a:avLst/>
          </a:prstGeom>
        </p:spPr>
        <p:txBody>
          <a:bodyPr/>
          <a:lstStyle>
            <a:lvl1pPr>
              <a:defRPr>
                <a:latin typeface="Corbel"/>
                <a:cs typeface="Corbel"/>
              </a:defRPr>
            </a:lvl1pPr>
          </a:lstStyle>
          <a:p>
            <a:pPr>
              <a:defRPr/>
            </a:pPr>
            <a:r>
              <a:rPr lang="de-DE">
                <a:solidFill>
                  <a:prstClr val="black">
                    <a:tint val="75000"/>
                  </a:prstClr>
                </a:solidFill>
              </a:rPr>
              <a:t>Presentation title (change title and date for all pages through set up of the footer)</a:t>
            </a:r>
            <a:endParaRPr lang="de-DE" dirty="0">
              <a:solidFill>
                <a:prstClr val="black">
                  <a:tint val="75000"/>
                </a:prstClr>
              </a:solidFill>
            </a:endParaRPr>
          </a:p>
        </p:txBody>
      </p:sp>
      <p:sp>
        <p:nvSpPr>
          <p:cNvPr id="6" name="Datumsplatzhalter 3"/>
          <p:cNvSpPr>
            <a:spLocks noGrp="1"/>
          </p:cNvSpPr>
          <p:nvPr>
            <p:ph type="dt" sz="half" idx="16"/>
          </p:nvPr>
        </p:nvSpPr>
        <p:spPr>
          <a:xfrm>
            <a:off x="7984067" y="6242055"/>
            <a:ext cx="2108201" cy="365125"/>
          </a:xfrm>
          <a:prstGeom prst="rect">
            <a:avLst/>
          </a:prstGeom>
        </p:spPr>
        <p:txBody>
          <a:bodyPr/>
          <a:lstStyle>
            <a:lvl1pPr>
              <a:defRPr>
                <a:latin typeface="Corbel"/>
                <a:cs typeface="Corbel"/>
              </a:defRPr>
            </a:lvl1pPr>
          </a:lstStyle>
          <a:p>
            <a:pPr>
              <a:defRPr/>
            </a:pPr>
            <a:r>
              <a:rPr lang="de-DE">
                <a:solidFill>
                  <a:prstClr val="black">
                    <a:tint val="75000"/>
                  </a:prstClr>
                </a:solidFill>
              </a:rPr>
              <a:t>15 September 2012</a:t>
            </a:r>
            <a:endParaRPr lang="de-DE" dirty="0">
              <a:solidFill>
                <a:prstClr val="black">
                  <a:tint val="75000"/>
                </a:prstClr>
              </a:solidFill>
            </a:endParaRPr>
          </a:p>
        </p:txBody>
      </p:sp>
    </p:spTree>
    <p:extLst>
      <p:ext uri="{BB962C8B-B14F-4D97-AF65-F5344CB8AC3E}">
        <p14:creationId xmlns:p14="http://schemas.microsoft.com/office/powerpoint/2010/main" val="193262200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8_Title Slide">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1520119" y="1558572"/>
            <a:ext cx="9037588" cy="1143000"/>
          </a:xfrm>
          <a:prstGeom prst="rect">
            <a:avLst/>
          </a:prstGeom>
        </p:spPr>
        <p:txBody>
          <a:bodyPr vert="horz" lIns="91440" tIns="45720" rIns="91440" bIns="45720" rtlCol="0" anchor="ctr">
            <a:normAutofit/>
          </a:bodyPr>
          <a:lstStyle>
            <a:lvl1pPr>
              <a:defRPr>
                <a:latin typeface="Corbel"/>
                <a:cs typeface="Corbel"/>
              </a:defRPr>
            </a:lvl1pPr>
          </a:lstStyle>
          <a:p>
            <a:pPr>
              <a:lnSpc>
                <a:spcPct val="90000"/>
              </a:lnSpc>
            </a:pPr>
            <a:r>
              <a:rPr lang="en-US" sz="2925" dirty="0">
                <a:solidFill>
                  <a:schemeClr val="tx1"/>
                </a:solidFill>
                <a:cs typeface="Calibri"/>
              </a:rPr>
              <a:t> STABILIZING THE BIOSPHERE</a:t>
            </a:r>
            <a:endParaRPr lang="en-US" sz="2925" dirty="0">
              <a:solidFill>
                <a:schemeClr val="tx1"/>
              </a:solidFill>
              <a:latin typeface="+mj-lt"/>
              <a:cs typeface="Calibri"/>
            </a:endParaRPr>
          </a:p>
        </p:txBody>
      </p:sp>
      <p:sp>
        <p:nvSpPr>
          <p:cNvPr id="9" name="Text Placeholder 2"/>
          <p:cNvSpPr>
            <a:spLocks noGrp="1"/>
          </p:cNvSpPr>
          <p:nvPr>
            <p:ph idx="1"/>
          </p:nvPr>
        </p:nvSpPr>
        <p:spPr>
          <a:xfrm>
            <a:off x="1520119" y="2705925"/>
            <a:ext cx="9037588" cy="3420238"/>
          </a:xfrm>
          <a:prstGeom prst="rect">
            <a:avLst/>
          </a:prstGeom>
        </p:spPr>
        <p:txBody>
          <a:bodyPr vert="horz" lIns="91440" tIns="45720" rIns="91440" bIns="45720" rtlCol="0">
            <a:normAutofit/>
          </a:bodyPr>
          <a:lstStyle>
            <a:lvl1pPr marL="53975" indent="0">
              <a:defRPr>
                <a:latin typeface="Corbel"/>
                <a:cs typeface="Corbel"/>
              </a:defRPr>
            </a:lvl1pPr>
          </a:lstStyle>
          <a:p>
            <a:pPr marL="53975" indent="0"/>
            <a:r>
              <a:rPr lang="en-US" sz="2275" dirty="0">
                <a:latin typeface="Calibri Light"/>
                <a:cs typeface="Calibri Light"/>
              </a:rPr>
              <a:t> This is a typical text slide with upper and lower case text and no images</a:t>
            </a:r>
          </a:p>
          <a:p>
            <a:pPr marL="53975" indent="0"/>
            <a:r>
              <a:rPr lang="en-US" sz="2275" dirty="0">
                <a:latin typeface="Calibri Light"/>
                <a:cs typeface="Calibri Light"/>
              </a:rPr>
              <a:t> Written in Calibri Light, 20-28 pt. size, depending on text volume</a:t>
            </a:r>
          </a:p>
          <a:p>
            <a:pPr marL="53975" indent="0"/>
            <a:r>
              <a:rPr lang="en-US" sz="2275" dirty="0">
                <a:latin typeface="Calibri Light"/>
                <a:cs typeface="Calibri Light"/>
              </a:rPr>
              <a:t> Show a maximum of five bullet points per page</a:t>
            </a:r>
          </a:p>
        </p:txBody>
      </p:sp>
    </p:spTree>
    <p:extLst>
      <p:ext uri="{BB962C8B-B14F-4D97-AF65-F5344CB8AC3E}">
        <p14:creationId xmlns:p14="http://schemas.microsoft.com/office/powerpoint/2010/main" val="124257329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914400" y="2130426"/>
            <a:ext cx="10363200" cy="1470025"/>
          </a:xfrm>
        </p:spPr>
        <p:txBody>
          <a:bodyPr/>
          <a:lstStyle/>
          <a:p>
            <a:r>
              <a:rPr lang="fr-FR"/>
              <a:t>Cliquez pour modifier le style du titre</a:t>
            </a:r>
            <a:endParaRPr lang="fr-BE"/>
          </a:p>
        </p:txBody>
      </p:sp>
      <p:sp>
        <p:nvSpPr>
          <p:cNvPr id="3" name="Sous-titr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14/07/2025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285174624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BE"/>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14/07/2025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202925763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963084" y="4406901"/>
            <a:ext cx="10363200" cy="1362075"/>
          </a:xfrm>
        </p:spPr>
        <p:txBody>
          <a:bodyPr anchor="t"/>
          <a:lstStyle>
            <a:lvl1pPr algn="l">
              <a:defRPr sz="4000" b="1" cap="all"/>
            </a:lvl1pPr>
          </a:lstStyle>
          <a:p>
            <a:r>
              <a:rPr lang="fr-FR"/>
              <a:t>Cliquez pour modifier le style du titre</a:t>
            </a:r>
            <a:endParaRPr lang="fr-BE"/>
          </a:p>
        </p:txBody>
      </p:sp>
      <p:sp>
        <p:nvSpPr>
          <p:cNvPr id="3" name="Espace réservé du texte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14/07/2025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112919139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BE"/>
          </a:p>
        </p:txBody>
      </p:sp>
      <p:sp>
        <p:nvSpPr>
          <p:cNvPr id="3" name="Espace réservé du contenu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contenu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14/07/2025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21043694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CCA659D-77D9-172A-2B60-EF050057E7FC}"/>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4492644E-0687-68BE-B278-C53246C4988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70D5C722-272F-EE03-A083-D89E3E647DAD}"/>
              </a:ext>
            </a:extLst>
          </p:cNvPr>
          <p:cNvSpPr>
            <a:spLocks noGrp="1"/>
          </p:cNvSpPr>
          <p:nvPr>
            <p:ph type="dt" sz="half" idx="10"/>
          </p:nvPr>
        </p:nvSpPr>
        <p:spPr/>
        <p:txBody>
          <a:bodyPr/>
          <a:lstStyle/>
          <a:p>
            <a:fld id="{F9FA0773-82F1-4D65-8D4E-44641E5471F0}" type="datetimeFigureOut">
              <a:rPr lang="fr-FR" smtClean="0"/>
              <a:t>14/07/2025</a:t>
            </a:fld>
            <a:endParaRPr lang="fr-FR"/>
          </a:p>
        </p:txBody>
      </p:sp>
      <p:sp>
        <p:nvSpPr>
          <p:cNvPr id="5" name="Espace réservé du pied de page 4">
            <a:extLst>
              <a:ext uri="{FF2B5EF4-FFF2-40B4-BE49-F238E27FC236}">
                <a16:creationId xmlns:a16="http://schemas.microsoft.com/office/drawing/2014/main" id="{5C4BE8C4-2CCD-849A-E95A-488D6A6EEA7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E21825D-1AE7-CAA3-F06C-E447CFCFAF29}"/>
              </a:ext>
            </a:extLst>
          </p:cNvPr>
          <p:cNvSpPr>
            <a:spLocks noGrp="1"/>
          </p:cNvSpPr>
          <p:nvPr>
            <p:ph type="sldNum" sz="quarter" idx="12"/>
          </p:nvPr>
        </p:nvSpPr>
        <p:spPr/>
        <p:txBody>
          <a:bodyPr/>
          <a:lstStyle/>
          <a:p>
            <a:fld id="{A41AFF76-EF86-415B-B101-E46870C20AEE}" type="slidenum">
              <a:rPr lang="fr-FR" smtClean="0"/>
              <a:t>‹N°›</a:t>
            </a:fld>
            <a:endParaRPr lang="fr-FR"/>
          </a:p>
        </p:txBody>
      </p:sp>
    </p:spTree>
    <p:extLst>
      <p:ext uri="{BB962C8B-B14F-4D97-AF65-F5344CB8AC3E}">
        <p14:creationId xmlns:p14="http://schemas.microsoft.com/office/powerpoint/2010/main" val="122035909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endParaRPr lang="fr-BE"/>
          </a:p>
        </p:txBody>
      </p:sp>
      <p:sp>
        <p:nvSpPr>
          <p:cNvPr id="3" name="Espace réservé du texte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u texte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pPr/>
              <a:t>14/07/2025</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390812652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pPr/>
              <a:t>14/07/2025</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180375987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14/07/2025</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389847380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09601" y="273050"/>
            <a:ext cx="4011084" cy="1162050"/>
          </a:xfrm>
        </p:spPr>
        <p:txBody>
          <a:bodyPr anchor="b"/>
          <a:lstStyle>
            <a:lvl1pPr algn="l">
              <a:defRPr sz="2000" b="1"/>
            </a:lvl1pPr>
          </a:lstStyle>
          <a:p>
            <a:r>
              <a:rPr lang="fr-FR"/>
              <a:t>Cliquez pour modifier le style du titre</a:t>
            </a:r>
            <a:endParaRPr lang="fr-BE"/>
          </a:p>
        </p:txBody>
      </p:sp>
      <p:sp>
        <p:nvSpPr>
          <p:cNvPr id="3" name="Espace réservé du contenu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texte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14/07/2025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412039305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389717" y="4800600"/>
            <a:ext cx="7315200" cy="566738"/>
          </a:xfrm>
        </p:spPr>
        <p:txBody>
          <a:bodyPr anchor="b"/>
          <a:lstStyle>
            <a:lvl1pPr algn="l">
              <a:defRPr sz="2000" b="1"/>
            </a:lvl1pPr>
          </a:lstStyle>
          <a:p>
            <a:r>
              <a:rPr lang="fr-FR"/>
              <a:t>Cliquez pour modifier le style du titre</a:t>
            </a:r>
            <a:endParaRPr lang="fr-BE"/>
          </a:p>
        </p:txBody>
      </p:sp>
      <p:sp>
        <p:nvSpPr>
          <p:cNvPr id="3" name="Espace réservé pour une image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14/07/2025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133169012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14/07/2025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232132307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839200" y="274639"/>
            <a:ext cx="2743200" cy="5851525"/>
          </a:xfrm>
        </p:spPr>
        <p:txBody>
          <a:bodyPr vert="eaVert"/>
          <a:lstStyle/>
          <a:p>
            <a:r>
              <a:rPr lang="fr-FR"/>
              <a:t>Cliquez pour modifier le style du titre</a:t>
            </a:r>
            <a:endParaRPr lang="fr-BE"/>
          </a:p>
        </p:txBody>
      </p:sp>
      <p:sp>
        <p:nvSpPr>
          <p:cNvPr id="3" name="Espace réservé du texte vertical 2"/>
          <p:cNvSpPr>
            <a:spLocks noGrp="1"/>
          </p:cNvSpPr>
          <p:nvPr>
            <p:ph type="body" orient="vert" idx="1"/>
          </p:nvPr>
        </p:nvSpPr>
        <p:spPr>
          <a:xfrm>
            <a:off x="609600" y="274639"/>
            <a:ext cx="80264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14/07/2025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120787166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userDrawn="1">
  <p:cSld name="1_Titre et contenu">
    <p:spTree>
      <p:nvGrpSpPr>
        <p:cNvPr id="1" name=""/>
        <p:cNvGrpSpPr/>
        <p:nvPr/>
      </p:nvGrpSpPr>
      <p:grpSpPr>
        <a:xfrm>
          <a:off x="0" y="0"/>
          <a:ext cx="0" cy="0"/>
          <a:chOff x="0" y="0"/>
          <a:chExt cx="0" cy="0"/>
        </a:xfrm>
      </p:grpSpPr>
      <p:grpSp>
        <p:nvGrpSpPr>
          <p:cNvPr id="2" name="McK Slide Elements"/>
          <p:cNvGrpSpPr>
            <a:grpSpLocks/>
          </p:cNvGrpSpPr>
          <p:nvPr/>
        </p:nvGrpSpPr>
        <p:grpSpPr bwMode="auto">
          <a:xfrm>
            <a:off x="166306" y="542615"/>
            <a:ext cx="11725484" cy="6287850"/>
            <a:chOff x="77" y="335"/>
            <a:chExt cx="5429" cy="3882"/>
          </a:xfrm>
        </p:grpSpPr>
        <p:sp>
          <p:nvSpPr>
            <p:cNvPr id="3" name="McK Measure" hidden="1"/>
            <p:cNvSpPr txBox="1">
              <a:spLocks noChangeArrowheads="1"/>
            </p:cNvSpPr>
            <p:nvPr userDrawn="1"/>
          </p:nvSpPr>
          <p:spPr bwMode="gray">
            <a:xfrm>
              <a:off x="77" y="335"/>
              <a:ext cx="5429" cy="154"/>
            </a:xfrm>
            <a:prstGeom prst="rect">
              <a:avLst/>
            </a:prstGeom>
            <a:noFill/>
            <a:ln>
              <a:noFill/>
            </a:ln>
          </p:spPr>
          <p:txBody>
            <a:bodyPr lIns="0" tIns="0" rIns="0" bIns="0">
              <a:spAutoFit/>
            </a:bodyPr>
            <a:lstStyle>
              <a:lvl1pPr defTabSz="895350" eaLnBrk="0" hangingPunct="0">
                <a:defRPr sz="3200" b="1">
                  <a:solidFill>
                    <a:schemeClr val="tx1"/>
                  </a:solidFill>
                  <a:latin typeface="Arial" charset="0"/>
                  <a:cs typeface="Arial" charset="0"/>
                </a:defRPr>
              </a:lvl1pPr>
              <a:lvl2pPr marL="742950" indent="-285750" defTabSz="895350" eaLnBrk="0" hangingPunct="0">
                <a:defRPr sz="3200" b="1">
                  <a:solidFill>
                    <a:schemeClr val="tx1"/>
                  </a:solidFill>
                  <a:latin typeface="Arial" charset="0"/>
                  <a:cs typeface="Arial" charset="0"/>
                </a:defRPr>
              </a:lvl2pPr>
              <a:lvl3pPr marL="1143000" indent="-228600" defTabSz="895350" eaLnBrk="0" hangingPunct="0">
                <a:defRPr sz="3200" b="1">
                  <a:solidFill>
                    <a:schemeClr val="tx1"/>
                  </a:solidFill>
                  <a:latin typeface="Arial" charset="0"/>
                  <a:cs typeface="Arial" charset="0"/>
                </a:defRPr>
              </a:lvl3pPr>
              <a:lvl4pPr marL="1600200" indent="-228600" defTabSz="895350" eaLnBrk="0" hangingPunct="0">
                <a:defRPr sz="3200" b="1">
                  <a:solidFill>
                    <a:schemeClr val="tx1"/>
                  </a:solidFill>
                  <a:latin typeface="Arial" charset="0"/>
                  <a:cs typeface="Arial" charset="0"/>
                </a:defRPr>
              </a:lvl4pPr>
              <a:lvl5pPr marL="2057400" indent="-228600" defTabSz="895350" eaLnBrk="0" hangingPunct="0">
                <a:defRPr sz="3200" b="1">
                  <a:solidFill>
                    <a:schemeClr val="tx1"/>
                  </a:solidFill>
                  <a:latin typeface="Arial" charset="0"/>
                  <a:cs typeface="Arial" charset="0"/>
                </a:defRPr>
              </a:lvl5pPr>
              <a:lvl6pPr marL="2514600" indent="-228600" defTabSz="895350" eaLnBrk="0" fontAlgn="base" hangingPunct="0">
                <a:spcBef>
                  <a:spcPct val="0"/>
                </a:spcBef>
                <a:spcAft>
                  <a:spcPct val="0"/>
                </a:spcAft>
                <a:defRPr sz="3200" b="1">
                  <a:solidFill>
                    <a:schemeClr val="tx1"/>
                  </a:solidFill>
                  <a:latin typeface="Arial" charset="0"/>
                  <a:cs typeface="Arial" charset="0"/>
                </a:defRPr>
              </a:lvl6pPr>
              <a:lvl7pPr marL="2971800" indent="-228600" defTabSz="895350" eaLnBrk="0" fontAlgn="base" hangingPunct="0">
                <a:spcBef>
                  <a:spcPct val="0"/>
                </a:spcBef>
                <a:spcAft>
                  <a:spcPct val="0"/>
                </a:spcAft>
                <a:defRPr sz="3200" b="1">
                  <a:solidFill>
                    <a:schemeClr val="tx1"/>
                  </a:solidFill>
                  <a:latin typeface="Arial" charset="0"/>
                  <a:cs typeface="Arial" charset="0"/>
                </a:defRPr>
              </a:lvl7pPr>
              <a:lvl8pPr marL="3429000" indent="-228600" defTabSz="895350" eaLnBrk="0" fontAlgn="base" hangingPunct="0">
                <a:spcBef>
                  <a:spcPct val="0"/>
                </a:spcBef>
                <a:spcAft>
                  <a:spcPct val="0"/>
                </a:spcAft>
                <a:defRPr sz="3200" b="1">
                  <a:solidFill>
                    <a:schemeClr val="tx1"/>
                  </a:solidFill>
                  <a:latin typeface="Arial" charset="0"/>
                  <a:cs typeface="Arial" charset="0"/>
                </a:defRPr>
              </a:lvl8pPr>
              <a:lvl9pPr marL="3886200" indent="-228600" defTabSz="895350" eaLnBrk="0" fontAlgn="base" hangingPunct="0">
                <a:spcBef>
                  <a:spcPct val="0"/>
                </a:spcBef>
                <a:spcAft>
                  <a:spcPct val="0"/>
                </a:spcAft>
                <a:defRPr sz="3200" b="1">
                  <a:solidFill>
                    <a:schemeClr val="tx1"/>
                  </a:solidFill>
                  <a:latin typeface="Arial" charset="0"/>
                  <a:cs typeface="Arial" charset="0"/>
                </a:defRPr>
              </a:lvl9pPr>
            </a:lstStyle>
            <a:p>
              <a:pPr eaLnBrk="1" hangingPunct="1">
                <a:defRPr/>
              </a:pPr>
              <a:r>
                <a:rPr lang="fr-FR" sz="1600" b="0"/>
                <a:t>Unit of measure</a:t>
              </a:r>
            </a:p>
          </p:txBody>
        </p:sp>
        <p:sp>
          <p:nvSpPr>
            <p:cNvPr id="4" name="McK Footnote" hidden="1"/>
            <p:cNvSpPr txBox="1">
              <a:spLocks noChangeArrowheads="1"/>
            </p:cNvSpPr>
            <p:nvPr userDrawn="1"/>
          </p:nvSpPr>
          <p:spPr bwMode="gray">
            <a:xfrm>
              <a:off x="79" y="3964"/>
              <a:ext cx="5145" cy="253"/>
            </a:xfrm>
            <a:prstGeom prst="rect">
              <a:avLst/>
            </a:prstGeom>
            <a:noFill/>
            <a:ln>
              <a:noFill/>
            </a:ln>
          </p:spPr>
          <p:txBody>
            <a:bodyPr lIns="0" tIns="0" rIns="0" bIns="0" anchor="b">
              <a:spAutoFit/>
            </a:bodyPr>
            <a:lstStyle>
              <a:lvl1pPr marL="574675" indent="-574675" defTabSz="895350" eaLnBrk="0" hangingPunct="0">
                <a:tabLst>
                  <a:tab pos="533400" algn="r"/>
                </a:tabLst>
                <a:defRPr sz="3200" b="1">
                  <a:solidFill>
                    <a:schemeClr val="tx1"/>
                  </a:solidFill>
                  <a:latin typeface="Arial" charset="0"/>
                  <a:cs typeface="Arial" charset="0"/>
                </a:defRPr>
              </a:lvl1pPr>
              <a:lvl2pPr marL="742950" indent="-285750" defTabSz="895350" eaLnBrk="0" hangingPunct="0">
                <a:tabLst>
                  <a:tab pos="533400" algn="r"/>
                </a:tabLst>
                <a:defRPr sz="3200" b="1">
                  <a:solidFill>
                    <a:schemeClr val="tx1"/>
                  </a:solidFill>
                  <a:latin typeface="Arial" charset="0"/>
                  <a:cs typeface="Arial" charset="0"/>
                </a:defRPr>
              </a:lvl2pPr>
              <a:lvl3pPr marL="1143000" indent="-228600" defTabSz="895350" eaLnBrk="0" hangingPunct="0">
                <a:tabLst>
                  <a:tab pos="533400" algn="r"/>
                </a:tabLst>
                <a:defRPr sz="3200" b="1">
                  <a:solidFill>
                    <a:schemeClr val="tx1"/>
                  </a:solidFill>
                  <a:latin typeface="Arial" charset="0"/>
                  <a:cs typeface="Arial" charset="0"/>
                </a:defRPr>
              </a:lvl3pPr>
              <a:lvl4pPr marL="1600200" indent="-228600" defTabSz="895350" eaLnBrk="0" hangingPunct="0">
                <a:tabLst>
                  <a:tab pos="533400" algn="r"/>
                </a:tabLst>
                <a:defRPr sz="3200" b="1">
                  <a:solidFill>
                    <a:schemeClr val="tx1"/>
                  </a:solidFill>
                  <a:latin typeface="Arial" charset="0"/>
                  <a:cs typeface="Arial" charset="0"/>
                </a:defRPr>
              </a:lvl4pPr>
              <a:lvl5pPr marL="2057400" indent="-228600" defTabSz="895350" eaLnBrk="0" hangingPunct="0">
                <a:tabLst>
                  <a:tab pos="533400" algn="r"/>
                </a:tabLst>
                <a:defRPr sz="3200" b="1">
                  <a:solidFill>
                    <a:schemeClr val="tx1"/>
                  </a:solidFill>
                  <a:latin typeface="Arial" charset="0"/>
                  <a:cs typeface="Arial" charset="0"/>
                </a:defRPr>
              </a:lvl5pPr>
              <a:lvl6pPr marL="2514600" indent="-228600" defTabSz="895350" eaLnBrk="0" fontAlgn="base" hangingPunct="0">
                <a:spcBef>
                  <a:spcPct val="0"/>
                </a:spcBef>
                <a:spcAft>
                  <a:spcPct val="0"/>
                </a:spcAft>
                <a:tabLst>
                  <a:tab pos="533400" algn="r"/>
                </a:tabLst>
                <a:defRPr sz="3200" b="1">
                  <a:solidFill>
                    <a:schemeClr val="tx1"/>
                  </a:solidFill>
                  <a:latin typeface="Arial" charset="0"/>
                  <a:cs typeface="Arial" charset="0"/>
                </a:defRPr>
              </a:lvl6pPr>
              <a:lvl7pPr marL="2971800" indent="-228600" defTabSz="895350" eaLnBrk="0" fontAlgn="base" hangingPunct="0">
                <a:spcBef>
                  <a:spcPct val="0"/>
                </a:spcBef>
                <a:spcAft>
                  <a:spcPct val="0"/>
                </a:spcAft>
                <a:tabLst>
                  <a:tab pos="533400" algn="r"/>
                </a:tabLst>
                <a:defRPr sz="3200" b="1">
                  <a:solidFill>
                    <a:schemeClr val="tx1"/>
                  </a:solidFill>
                  <a:latin typeface="Arial" charset="0"/>
                  <a:cs typeface="Arial" charset="0"/>
                </a:defRPr>
              </a:lvl7pPr>
              <a:lvl8pPr marL="3429000" indent="-228600" defTabSz="895350" eaLnBrk="0" fontAlgn="base" hangingPunct="0">
                <a:spcBef>
                  <a:spcPct val="0"/>
                </a:spcBef>
                <a:spcAft>
                  <a:spcPct val="0"/>
                </a:spcAft>
                <a:tabLst>
                  <a:tab pos="533400" algn="r"/>
                </a:tabLst>
                <a:defRPr sz="3200" b="1">
                  <a:solidFill>
                    <a:schemeClr val="tx1"/>
                  </a:solidFill>
                  <a:latin typeface="Arial" charset="0"/>
                  <a:cs typeface="Arial" charset="0"/>
                </a:defRPr>
              </a:lvl8pPr>
              <a:lvl9pPr marL="3886200" indent="-228600" defTabSz="895350" eaLnBrk="0" fontAlgn="base" hangingPunct="0">
                <a:spcBef>
                  <a:spcPct val="0"/>
                </a:spcBef>
                <a:spcAft>
                  <a:spcPct val="0"/>
                </a:spcAft>
                <a:tabLst>
                  <a:tab pos="533400" algn="r"/>
                </a:tabLst>
                <a:defRPr sz="3200" b="1">
                  <a:solidFill>
                    <a:schemeClr val="tx1"/>
                  </a:solidFill>
                  <a:latin typeface="Arial" charset="0"/>
                  <a:cs typeface="Arial" charset="0"/>
                </a:defRPr>
              </a:lvl9pPr>
            </a:lstStyle>
            <a:p>
              <a:pPr eaLnBrk="1" hangingPunct="1">
                <a:defRPr/>
              </a:pPr>
              <a:r>
                <a:rPr lang="fr-FR" sz="1200" b="0">
                  <a:solidFill>
                    <a:srgbClr val="000000"/>
                  </a:solidFill>
                </a:rPr>
                <a:t>	*	Footnote</a:t>
              </a:r>
            </a:p>
            <a:p>
              <a:pPr eaLnBrk="1" hangingPunct="1">
                <a:spcBef>
                  <a:spcPct val="20000"/>
                </a:spcBef>
                <a:defRPr/>
              </a:pPr>
              <a:r>
                <a:rPr lang="fr-FR" sz="1200" b="0">
                  <a:solidFill>
                    <a:srgbClr val="000000"/>
                  </a:solidFill>
                </a:rPr>
                <a:t>Source:		Source</a:t>
              </a:r>
            </a:p>
          </p:txBody>
        </p:sp>
      </p:grpSp>
      <p:sp>
        <p:nvSpPr>
          <p:cNvPr id="5" name="Working Draft" hidden="1"/>
          <p:cNvSpPr txBox="1">
            <a:spLocks noChangeArrowheads="1"/>
          </p:cNvSpPr>
          <p:nvPr>
            <p:custDataLst>
              <p:tags r:id="rId1"/>
            </p:custDataLst>
          </p:nvPr>
        </p:nvSpPr>
        <p:spPr bwMode="gray">
          <a:xfrm rot="5400000">
            <a:off x="11232148" y="2763281"/>
            <a:ext cx="1729641" cy="92333"/>
          </a:xfrm>
          <a:prstGeom prst="rect">
            <a:avLst/>
          </a:prstGeom>
          <a:noFill/>
          <a:ln>
            <a:noFill/>
          </a:ln>
        </p:spPr>
        <p:txBody>
          <a:bodyPr wrap="none" lIns="0" tIns="0" rIns="0" bIns="0">
            <a:spAutoFit/>
          </a:bodyPr>
          <a:lstStyle>
            <a:lvl1pPr eaLnBrk="0" hangingPunct="0">
              <a:defRPr sz="3200" b="1">
                <a:solidFill>
                  <a:schemeClr val="tx1"/>
                </a:solidFill>
                <a:latin typeface="Arial" charset="0"/>
                <a:cs typeface="Arial" charset="0"/>
              </a:defRPr>
            </a:lvl1pPr>
            <a:lvl2pPr marL="742950" indent="-285750" eaLnBrk="0" hangingPunct="0">
              <a:defRPr sz="3200" b="1">
                <a:solidFill>
                  <a:schemeClr val="tx1"/>
                </a:solidFill>
                <a:latin typeface="Arial" charset="0"/>
                <a:cs typeface="Arial" charset="0"/>
              </a:defRPr>
            </a:lvl2pPr>
            <a:lvl3pPr marL="1143000" indent="-228600" eaLnBrk="0" hangingPunct="0">
              <a:defRPr sz="3200" b="1">
                <a:solidFill>
                  <a:schemeClr val="tx1"/>
                </a:solidFill>
                <a:latin typeface="Arial" charset="0"/>
                <a:cs typeface="Arial" charset="0"/>
              </a:defRPr>
            </a:lvl3pPr>
            <a:lvl4pPr marL="1600200" indent="-228600" eaLnBrk="0" hangingPunct="0">
              <a:defRPr sz="3200" b="1">
                <a:solidFill>
                  <a:schemeClr val="tx1"/>
                </a:solidFill>
                <a:latin typeface="Arial" charset="0"/>
                <a:cs typeface="Arial" charset="0"/>
              </a:defRPr>
            </a:lvl4pPr>
            <a:lvl5pPr marL="2057400" indent="-228600" eaLnBrk="0" hangingPunct="0">
              <a:defRPr sz="3200" b="1">
                <a:solidFill>
                  <a:schemeClr val="tx1"/>
                </a:solidFill>
                <a:latin typeface="Arial" charset="0"/>
                <a:cs typeface="Arial" charset="0"/>
              </a:defRPr>
            </a:lvl5pPr>
            <a:lvl6pPr marL="2514600" indent="-228600" eaLnBrk="0" fontAlgn="base" hangingPunct="0">
              <a:spcBef>
                <a:spcPct val="0"/>
              </a:spcBef>
              <a:spcAft>
                <a:spcPct val="0"/>
              </a:spcAft>
              <a:defRPr sz="3200" b="1">
                <a:solidFill>
                  <a:schemeClr val="tx1"/>
                </a:solidFill>
                <a:latin typeface="Arial" charset="0"/>
                <a:cs typeface="Arial" charset="0"/>
              </a:defRPr>
            </a:lvl6pPr>
            <a:lvl7pPr marL="2971800" indent="-228600" eaLnBrk="0" fontAlgn="base" hangingPunct="0">
              <a:spcBef>
                <a:spcPct val="0"/>
              </a:spcBef>
              <a:spcAft>
                <a:spcPct val="0"/>
              </a:spcAft>
              <a:defRPr sz="3200" b="1">
                <a:solidFill>
                  <a:schemeClr val="tx1"/>
                </a:solidFill>
                <a:latin typeface="Arial" charset="0"/>
                <a:cs typeface="Arial" charset="0"/>
              </a:defRPr>
            </a:lvl7pPr>
            <a:lvl8pPr marL="3429000" indent="-228600" eaLnBrk="0" fontAlgn="base" hangingPunct="0">
              <a:spcBef>
                <a:spcPct val="0"/>
              </a:spcBef>
              <a:spcAft>
                <a:spcPct val="0"/>
              </a:spcAft>
              <a:defRPr sz="3200" b="1">
                <a:solidFill>
                  <a:schemeClr val="tx1"/>
                </a:solidFill>
                <a:latin typeface="Arial" charset="0"/>
                <a:cs typeface="Arial" charset="0"/>
              </a:defRPr>
            </a:lvl8pPr>
            <a:lvl9pPr marL="3886200" indent="-228600" eaLnBrk="0" fontAlgn="base" hangingPunct="0">
              <a:spcBef>
                <a:spcPct val="0"/>
              </a:spcBef>
              <a:spcAft>
                <a:spcPct val="0"/>
              </a:spcAft>
              <a:defRPr sz="3200" b="1">
                <a:solidFill>
                  <a:schemeClr val="tx1"/>
                </a:solidFill>
                <a:latin typeface="Arial" charset="0"/>
                <a:cs typeface="Arial" charset="0"/>
              </a:defRPr>
            </a:lvl9pPr>
          </a:lstStyle>
          <a:p>
            <a:pPr eaLnBrk="1" hangingPunct="1">
              <a:defRPr/>
            </a:pPr>
            <a:r>
              <a:rPr lang="en-US" sz="600" b="0"/>
              <a:t>Working Draft - Last Modified 16/05/2008 16:56:29</a:t>
            </a:r>
            <a:endParaRPr lang="fr-FR" sz="600" b="0"/>
          </a:p>
        </p:txBody>
      </p:sp>
      <p:sp>
        <p:nvSpPr>
          <p:cNvPr id="6" name="Printed" hidden="1"/>
          <p:cNvSpPr txBox="1">
            <a:spLocks noChangeArrowheads="1"/>
          </p:cNvSpPr>
          <p:nvPr>
            <p:custDataLst>
              <p:tags r:id="rId2"/>
            </p:custDataLst>
          </p:nvPr>
        </p:nvSpPr>
        <p:spPr bwMode="gray">
          <a:xfrm rot="5400000">
            <a:off x="11608856" y="4302039"/>
            <a:ext cx="976229" cy="92333"/>
          </a:xfrm>
          <a:prstGeom prst="rect">
            <a:avLst/>
          </a:prstGeom>
          <a:noFill/>
          <a:ln>
            <a:noFill/>
          </a:ln>
        </p:spPr>
        <p:txBody>
          <a:bodyPr wrap="none" lIns="0" tIns="0" rIns="0" bIns="0">
            <a:spAutoFit/>
          </a:bodyPr>
          <a:lstStyle>
            <a:lvl1pPr eaLnBrk="0" hangingPunct="0">
              <a:defRPr sz="3200" b="1">
                <a:solidFill>
                  <a:schemeClr val="tx1"/>
                </a:solidFill>
                <a:latin typeface="Arial" charset="0"/>
                <a:cs typeface="Arial" charset="0"/>
              </a:defRPr>
            </a:lvl1pPr>
            <a:lvl2pPr marL="742950" indent="-285750" eaLnBrk="0" hangingPunct="0">
              <a:defRPr sz="3200" b="1">
                <a:solidFill>
                  <a:schemeClr val="tx1"/>
                </a:solidFill>
                <a:latin typeface="Arial" charset="0"/>
                <a:cs typeface="Arial" charset="0"/>
              </a:defRPr>
            </a:lvl2pPr>
            <a:lvl3pPr marL="1143000" indent="-228600" eaLnBrk="0" hangingPunct="0">
              <a:defRPr sz="3200" b="1">
                <a:solidFill>
                  <a:schemeClr val="tx1"/>
                </a:solidFill>
                <a:latin typeface="Arial" charset="0"/>
                <a:cs typeface="Arial" charset="0"/>
              </a:defRPr>
            </a:lvl3pPr>
            <a:lvl4pPr marL="1600200" indent="-228600" eaLnBrk="0" hangingPunct="0">
              <a:defRPr sz="3200" b="1">
                <a:solidFill>
                  <a:schemeClr val="tx1"/>
                </a:solidFill>
                <a:latin typeface="Arial" charset="0"/>
                <a:cs typeface="Arial" charset="0"/>
              </a:defRPr>
            </a:lvl4pPr>
            <a:lvl5pPr marL="2057400" indent="-228600" eaLnBrk="0" hangingPunct="0">
              <a:defRPr sz="3200" b="1">
                <a:solidFill>
                  <a:schemeClr val="tx1"/>
                </a:solidFill>
                <a:latin typeface="Arial" charset="0"/>
                <a:cs typeface="Arial" charset="0"/>
              </a:defRPr>
            </a:lvl5pPr>
            <a:lvl6pPr marL="2514600" indent="-228600" eaLnBrk="0" fontAlgn="base" hangingPunct="0">
              <a:spcBef>
                <a:spcPct val="0"/>
              </a:spcBef>
              <a:spcAft>
                <a:spcPct val="0"/>
              </a:spcAft>
              <a:defRPr sz="3200" b="1">
                <a:solidFill>
                  <a:schemeClr val="tx1"/>
                </a:solidFill>
                <a:latin typeface="Arial" charset="0"/>
                <a:cs typeface="Arial" charset="0"/>
              </a:defRPr>
            </a:lvl6pPr>
            <a:lvl7pPr marL="2971800" indent="-228600" eaLnBrk="0" fontAlgn="base" hangingPunct="0">
              <a:spcBef>
                <a:spcPct val="0"/>
              </a:spcBef>
              <a:spcAft>
                <a:spcPct val="0"/>
              </a:spcAft>
              <a:defRPr sz="3200" b="1">
                <a:solidFill>
                  <a:schemeClr val="tx1"/>
                </a:solidFill>
                <a:latin typeface="Arial" charset="0"/>
                <a:cs typeface="Arial" charset="0"/>
              </a:defRPr>
            </a:lvl7pPr>
            <a:lvl8pPr marL="3429000" indent="-228600" eaLnBrk="0" fontAlgn="base" hangingPunct="0">
              <a:spcBef>
                <a:spcPct val="0"/>
              </a:spcBef>
              <a:spcAft>
                <a:spcPct val="0"/>
              </a:spcAft>
              <a:defRPr sz="3200" b="1">
                <a:solidFill>
                  <a:schemeClr val="tx1"/>
                </a:solidFill>
                <a:latin typeface="Arial" charset="0"/>
                <a:cs typeface="Arial" charset="0"/>
              </a:defRPr>
            </a:lvl8pPr>
            <a:lvl9pPr marL="3886200" indent="-228600" eaLnBrk="0" fontAlgn="base" hangingPunct="0">
              <a:spcBef>
                <a:spcPct val="0"/>
              </a:spcBef>
              <a:spcAft>
                <a:spcPct val="0"/>
              </a:spcAft>
              <a:defRPr sz="3200" b="1">
                <a:solidFill>
                  <a:schemeClr val="tx1"/>
                </a:solidFill>
                <a:latin typeface="Arial" charset="0"/>
                <a:cs typeface="Arial" charset="0"/>
              </a:defRPr>
            </a:lvl9pPr>
          </a:lstStyle>
          <a:p>
            <a:pPr eaLnBrk="1" hangingPunct="1">
              <a:defRPr/>
            </a:pPr>
            <a:r>
              <a:rPr lang="fr-FR" sz="600" b="0"/>
              <a:t>Printed 28/04/2008 11:53:54</a:t>
            </a:r>
          </a:p>
        </p:txBody>
      </p:sp>
      <p:graphicFrame>
        <p:nvGraphicFramePr>
          <p:cNvPr id="7" name="AutoShape 11"/>
          <p:cNvGraphicFramePr>
            <a:graphicFrameLocks/>
          </p:cNvGraphicFramePr>
          <p:nvPr>
            <p:custDataLst>
              <p:tags r:id="rId3"/>
            </p:custDataLst>
          </p:nvPr>
        </p:nvGraphicFramePr>
        <p:xfrm>
          <a:off x="0" y="0"/>
          <a:ext cx="215979" cy="161974"/>
        </p:xfrm>
        <a:graphic>
          <a:graphicData uri="http://schemas.openxmlformats.org/presentationml/2006/ole">
            <mc:AlternateContent xmlns:mc="http://schemas.openxmlformats.org/markup-compatibility/2006">
              <mc:Choice xmlns:v="urn:schemas-microsoft-com:vml" Requires="v">
                <p:oleObj name="think-cell Slide" r:id="rId6" imgW="0" imgH="0" progId="">
                  <p:embed/>
                </p:oleObj>
              </mc:Choice>
              <mc:Fallback>
                <p:oleObj name="think-cell Slide" r:id="rId6" imgW="0" imgH="0" progId="">
                  <p:embed/>
                  <p:pic>
                    <p:nvPicPr>
                      <p:cNvPr id="7" name="AutoShape 11"/>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215979" cy="16197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McK Document"/>
          <p:cNvSpPr txBox="1">
            <a:spLocks noChangeArrowheads="1"/>
          </p:cNvSpPr>
          <p:nvPr>
            <p:custDataLst>
              <p:tags r:id="rId4"/>
            </p:custDataLst>
          </p:nvPr>
        </p:nvSpPr>
        <p:spPr bwMode="gray">
          <a:xfrm>
            <a:off x="11475131" y="6619883"/>
            <a:ext cx="274113" cy="184666"/>
          </a:xfrm>
          <a:prstGeom prst="rect">
            <a:avLst/>
          </a:prstGeom>
          <a:noFill/>
          <a:ln>
            <a:noFill/>
          </a:ln>
        </p:spPr>
        <p:txBody>
          <a:bodyPr wrap="none" lIns="0" tIns="0" rIns="0" bIns="0" anchor="b">
            <a:spAutoFit/>
          </a:bodyPr>
          <a:lstStyle>
            <a:lvl1pPr eaLnBrk="0" hangingPunct="0">
              <a:defRPr sz="3200" b="1">
                <a:solidFill>
                  <a:schemeClr val="tx1"/>
                </a:solidFill>
                <a:latin typeface="Arial" charset="0"/>
                <a:cs typeface="Arial" charset="0"/>
              </a:defRPr>
            </a:lvl1pPr>
            <a:lvl2pPr marL="742950" indent="-285750" eaLnBrk="0" hangingPunct="0">
              <a:defRPr sz="3200" b="1">
                <a:solidFill>
                  <a:schemeClr val="tx1"/>
                </a:solidFill>
                <a:latin typeface="Arial" charset="0"/>
                <a:cs typeface="Arial" charset="0"/>
              </a:defRPr>
            </a:lvl2pPr>
            <a:lvl3pPr marL="1143000" indent="-228600" eaLnBrk="0" hangingPunct="0">
              <a:defRPr sz="3200" b="1">
                <a:solidFill>
                  <a:schemeClr val="tx1"/>
                </a:solidFill>
                <a:latin typeface="Arial" charset="0"/>
                <a:cs typeface="Arial" charset="0"/>
              </a:defRPr>
            </a:lvl3pPr>
            <a:lvl4pPr marL="1600200" indent="-228600" eaLnBrk="0" hangingPunct="0">
              <a:defRPr sz="3200" b="1">
                <a:solidFill>
                  <a:schemeClr val="tx1"/>
                </a:solidFill>
                <a:latin typeface="Arial" charset="0"/>
                <a:cs typeface="Arial" charset="0"/>
              </a:defRPr>
            </a:lvl4pPr>
            <a:lvl5pPr marL="2057400" indent="-228600" eaLnBrk="0" hangingPunct="0">
              <a:defRPr sz="3200" b="1">
                <a:solidFill>
                  <a:schemeClr val="tx1"/>
                </a:solidFill>
                <a:latin typeface="Arial" charset="0"/>
                <a:cs typeface="Arial" charset="0"/>
              </a:defRPr>
            </a:lvl5pPr>
            <a:lvl6pPr marL="2514600" indent="-228600" eaLnBrk="0" fontAlgn="base" hangingPunct="0">
              <a:spcBef>
                <a:spcPct val="0"/>
              </a:spcBef>
              <a:spcAft>
                <a:spcPct val="0"/>
              </a:spcAft>
              <a:defRPr sz="3200" b="1">
                <a:solidFill>
                  <a:schemeClr val="tx1"/>
                </a:solidFill>
                <a:latin typeface="Arial" charset="0"/>
                <a:cs typeface="Arial" charset="0"/>
              </a:defRPr>
            </a:lvl6pPr>
            <a:lvl7pPr marL="2971800" indent="-228600" eaLnBrk="0" fontAlgn="base" hangingPunct="0">
              <a:spcBef>
                <a:spcPct val="0"/>
              </a:spcBef>
              <a:spcAft>
                <a:spcPct val="0"/>
              </a:spcAft>
              <a:defRPr sz="3200" b="1">
                <a:solidFill>
                  <a:schemeClr val="tx1"/>
                </a:solidFill>
                <a:latin typeface="Arial" charset="0"/>
                <a:cs typeface="Arial" charset="0"/>
              </a:defRPr>
            </a:lvl7pPr>
            <a:lvl8pPr marL="3429000" indent="-228600" eaLnBrk="0" fontAlgn="base" hangingPunct="0">
              <a:spcBef>
                <a:spcPct val="0"/>
              </a:spcBef>
              <a:spcAft>
                <a:spcPct val="0"/>
              </a:spcAft>
              <a:defRPr sz="3200" b="1">
                <a:solidFill>
                  <a:schemeClr val="tx1"/>
                </a:solidFill>
                <a:latin typeface="Arial" charset="0"/>
                <a:cs typeface="Arial" charset="0"/>
              </a:defRPr>
            </a:lvl8pPr>
            <a:lvl9pPr marL="3886200" indent="-228600" eaLnBrk="0" fontAlgn="base" hangingPunct="0">
              <a:spcBef>
                <a:spcPct val="0"/>
              </a:spcBef>
              <a:spcAft>
                <a:spcPct val="0"/>
              </a:spcAft>
              <a:defRPr sz="3200" b="1">
                <a:solidFill>
                  <a:schemeClr val="tx1"/>
                </a:solidFill>
                <a:latin typeface="Arial" charset="0"/>
                <a:cs typeface="Arial" charset="0"/>
              </a:defRPr>
            </a:lvl9pPr>
          </a:lstStyle>
          <a:p>
            <a:pPr algn="r" eaLnBrk="1" hangingPunct="1">
              <a:defRPr/>
            </a:pPr>
            <a:fld id="{7AF6B543-BE8C-463E-A4E0-66A119C07775}" type="slidenum">
              <a:rPr lang="fr-FR" sz="1200" b="0">
                <a:solidFill>
                  <a:schemeClr val="bg1"/>
                </a:solidFill>
              </a:rPr>
              <a:pPr algn="r" eaLnBrk="1" hangingPunct="1">
                <a:defRPr/>
              </a:pPr>
              <a:t>‹N°›</a:t>
            </a:fld>
            <a:endParaRPr lang="fr-FR" sz="1200" b="0">
              <a:solidFill>
                <a:schemeClr val="bg1"/>
              </a:solidFill>
            </a:endParaRPr>
          </a:p>
        </p:txBody>
      </p:sp>
      <p:cxnSp>
        <p:nvCxnSpPr>
          <p:cNvPr id="9" name="Connecteur droit 8"/>
          <p:cNvCxnSpPr/>
          <p:nvPr userDrawn="1"/>
        </p:nvCxnSpPr>
        <p:spPr bwMode="auto">
          <a:xfrm rot="16200000">
            <a:off x="-2867727" y="3429811"/>
            <a:ext cx="6759195" cy="0"/>
          </a:xfrm>
          <a:prstGeom prst="line">
            <a:avLst/>
          </a:prstGeom>
          <a:ln>
            <a:headEnd type="none" w="med" len="med"/>
            <a:tailEnd type="none" w="med" len="med"/>
          </a:ln>
        </p:spPr>
        <p:style>
          <a:lnRef idx="2">
            <a:schemeClr val="accent6"/>
          </a:lnRef>
          <a:fillRef idx="0">
            <a:schemeClr val="accent6"/>
          </a:fillRef>
          <a:effectRef idx="1">
            <a:schemeClr val="accent6"/>
          </a:effectRef>
          <a:fontRef idx="minor">
            <a:schemeClr val="tx1"/>
          </a:fontRef>
        </p:style>
      </p:cxnSp>
      <p:sp>
        <p:nvSpPr>
          <p:cNvPr id="10" name="ZoneTexte 9"/>
          <p:cNvSpPr txBox="1">
            <a:spLocks noChangeArrowheads="1"/>
          </p:cNvSpPr>
          <p:nvPr userDrawn="1"/>
        </p:nvSpPr>
        <p:spPr bwMode="auto">
          <a:xfrm rot="16200000">
            <a:off x="-2254941" y="3856476"/>
            <a:ext cx="4922405" cy="248095"/>
          </a:xfrm>
          <a:prstGeom prst="rect">
            <a:avLst/>
          </a:prstGeom>
          <a:noFill/>
          <a:ln>
            <a:noFill/>
          </a:ln>
        </p:spPr>
        <p:txBody>
          <a:bodyPr lIns="93296" tIns="46648" rIns="93296" bIns="46648">
            <a:spAutoFit/>
          </a:bodyPr>
          <a:lstStyle>
            <a:lvl1pPr eaLnBrk="0" hangingPunct="0">
              <a:defRPr sz="3200" b="1">
                <a:solidFill>
                  <a:schemeClr val="tx1"/>
                </a:solidFill>
                <a:latin typeface="Arial" charset="0"/>
                <a:cs typeface="Arial" charset="0"/>
              </a:defRPr>
            </a:lvl1pPr>
            <a:lvl2pPr marL="742950" indent="-285750" eaLnBrk="0" hangingPunct="0">
              <a:defRPr sz="3200" b="1">
                <a:solidFill>
                  <a:schemeClr val="tx1"/>
                </a:solidFill>
                <a:latin typeface="Arial" charset="0"/>
                <a:cs typeface="Arial" charset="0"/>
              </a:defRPr>
            </a:lvl2pPr>
            <a:lvl3pPr marL="1143000" indent="-228600" eaLnBrk="0" hangingPunct="0">
              <a:defRPr sz="3200" b="1">
                <a:solidFill>
                  <a:schemeClr val="tx1"/>
                </a:solidFill>
                <a:latin typeface="Arial" charset="0"/>
                <a:cs typeface="Arial" charset="0"/>
              </a:defRPr>
            </a:lvl3pPr>
            <a:lvl4pPr marL="1600200" indent="-228600" eaLnBrk="0" hangingPunct="0">
              <a:defRPr sz="3200" b="1">
                <a:solidFill>
                  <a:schemeClr val="tx1"/>
                </a:solidFill>
                <a:latin typeface="Arial" charset="0"/>
                <a:cs typeface="Arial" charset="0"/>
              </a:defRPr>
            </a:lvl4pPr>
            <a:lvl5pPr marL="2057400" indent="-228600" eaLnBrk="0" hangingPunct="0">
              <a:defRPr sz="3200" b="1">
                <a:solidFill>
                  <a:schemeClr val="tx1"/>
                </a:solidFill>
                <a:latin typeface="Arial" charset="0"/>
                <a:cs typeface="Arial" charset="0"/>
              </a:defRPr>
            </a:lvl5pPr>
            <a:lvl6pPr marL="2514600" indent="-228600" eaLnBrk="0" fontAlgn="base" hangingPunct="0">
              <a:spcBef>
                <a:spcPct val="0"/>
              </a:spcBef>
              <a:spcAft>
                <a:spcPct val="0"/>
              </a:spcAft>
              <a:defRPr sz="3200" b="1">
                <a:solidFill>
                  <a:schemeClr val="tx1"/>
                </a:solidFill>
                <a:latin typeface="Arial" charset="0"/>
                <a:cs typeface="Arial" charset="0"/>
              </a:defRPr>
            </a:lvl6pPr>
            <a:lvl7pPr marL="2971800" indent="-228600" eaLnBrk="0" fontAlgn="base" hangingPunct="0">
              <a:spcBef>
                <a:spcPct val="0"/>
              </a:spcBef>
              <a:spcAft>
                <a:spcPct val="0"/>
              </a:spcAft>
              <a:defRPr sz="3200" b="1">
                <a:solidFill>
                  <a:schemeClr val="tx1"/>
                </a:solidFill>
                <a:latin typeface="Arial" charset="0"/>
                <a:cs typeface="Arial" charset="0"/>
              </a:defRPr>
            </a:lvl7pPr>
            <a:lvl8pPr marL="3429000" indent="-228600" eaLnBrk="0" fontAlgn="base" hangingPunct="0">
              <a:spcBef>
                <a:spcPct val="0"/>
              </a:spcBef>
              <a:spcAft>
                <a:spcPct val="0"/>
              </a:spcAft>
              <a:defRPr sz="3200" b="1">
                <a:solidFill>
                  <a:schemeClr val="tx1"/>
                </a:solidFill>
                <a:latin typeface="Arial" charset="0"/>
                <a:cs typeface="Arial" charset="0"/>
              </a:defRPr>
            </a:lvl8pPr>
            <a:lvl9pPr marL="3886200" indent="-228600" eaLnBrk="0" fontAlgn="base" hangingPunct="0">
              <a:spcBef>
                <a:spcPct val="0"/>
              </a:spcBef>
              <a:spcAft>
                <a:spcPct val="0"/>
              </a:spcAft>
              <a:defRPr sz="3200" b="1">
                <a:solidFill>
                  <a:schemeClr val="tx1"/>
                </a:solidFill>
                <a:latin typeface="Arial" charset="0"/>
                <a:cs typeface="Arial" charset="0"/>
              </a:defRPr>
            </a:lvl9pPr>
          </a:lstStyle>
          <a:p>
            <a:pPr eaLnBrk="1" hangingPunct="1">
              <a:defRPr/>
            </a:pPr>
            <a:r>
              <a:rPr lang="fr-FR" sz="1000">
                <a:solidFill>
                  <a:srgbClr val="65653C"/>
                </a:solidFill>
              </a:rPr>
              <a:t>Stratégie de Développement du Secteur Rural</a:t>
            </a:r>
          </a:p>
        </p:txBody>
      </p:sp>
      <p:pic>
        <p:nvPicPr>
          <p:cNvPr id="11" name="Image 10" descr="http://www.mipt.mr/Images/emblem2.gif"/>
          <p:cNvPicPr/>
          <p:nvPr userDrawn="1"/>
        </p:nvPicPr>
        <p:blipFill>
          <a:blip r:embed="rId7" r:link="rId8" cstate="print"/>
          <a:srcRect/>
          <a:stretch>
            <a:fillRect/>
          </a:stretch>
        </p:blipFill>
        <p:spPr bwMode="auto">
          <a:xfrm>
            <a:off x="1" y="6441295"/>
            <a:ext cx="489833" cy="360374"/>
          </a:xfrm>
          <a:prstGeom prst="roundRect">
            <a:avLst>
              <a:gd name="adj" fmla="val 8594"/>
            </a:avLst>
          </a:prstGeom>
          <a:solidFill>
            <a:srgbClr val="FFFFFF">
              <a:shade val="85000"/>
            </a:srgbClr>
          </a:solidFill>
          <a:ln>
            <a:solidFill>
              <a:schemeClr val="accent3">
                <a:lumMod val="75000"/>
              </a:schemeClr>
            </a:solidFill>
          </a:ln>
          <a:effectLst>
            <a:reflection blurRad="12700" stA="38000" endPos="28000" dist="5000" dir="5400000" sy="-100000" algn="bl" rotWithShape="0"/>
          </a:effectLst>
        </p:spPr>
      </p:pic>
      <p:sp>
        <p:nvSpPr>
          <p:cNvPr id="12" name="doc id"/>
          <p:cNvSpPr>
            <a:spLocks noGrp="1" noChangeArrowheads="1"/>
          </p:cNvSpPr>
          <p:nvPr>
            <p:ph type="ftr" sz="quarter" idx="10"/>
          </p:nvPr>
        </p:nvSpPr>
        <p:spPr/>
        <p:txBody>
          <a:bodyPr/>
          <a:lstStyle>
            <a:lvl1pPr>
              <a:defRPr/>
            </a:lvl1pPr>
          </a:lstStyle>
          <a:p>
            <a:pPr>
              <a:defRPr/>
            </a:pPr>
            <a:endParaRPr lang="fr-FR"/>
          </a:p>
        </p:txBody>
      </p:sp>
      <p:sp>
        <p:nvSpPr>
          <p:cNvPr id="13" name="Rectangle 12"/>
          <p:cNvSpPr>
            <a:spLocks noGrp="1" noChangeArrowheads="1"/>
          </p:cNvSpPr>
          <p:nvPr>
            <p:ph type="sldNum" sz="quarter" idx="11"/>
          </p:nvPr>
        </p:nvSpPr>
        <p:spPr/>
        <p:txBody>
          <a:bodyPr/>
          <a:lstStyle>
            <a:lvl1pPr>
              <a:defRPr/>
            </a:lvl1pPr>
          </a:lstStyle>
          <a:p>
            <a:pPr>
              <a:defRPr/>
            </a:pPr>
            <a:fld id="{79D57823-6391-4E1E-A975-3A89790D54C2}" type="slidenum">
              <a:rPr lang="fr-FR"/>
              <a:pPr>
                <a:defRPr/>
              </a:pPr>
              <a:t>‹N°›</a:t>
            </a:fld>
            <a:endParaRPr lang="fr-FR"/>
          </a:p>
        </p:txBody>
      </p:sp>
    </p:spTree>
    <p:extLst>
      <p:ext uri="{BB962C8B-B14F-4D97-AF65-F5344CB8AC3E}">
        <p14:creationId xmlns:p14="http://schemas.microsoft.com/office/powerpoint/2010/main" val="13674835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241E948-5340-F9D8-12ED-2FA1B2FF8DFA}"/>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14BA74AB-192B-DD46-26E3-D00D81667BC1}"/>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303E1404-3502-29E0-29BA-C79452C4E53A}"/>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28490DEA-849F-5159-F658-6D33184B712D}"/>
              </a:ext>
            </a:extLst>
          </p:cNvPr>
          <p:cNvSpPr>
            <a:spLocks noGrp="1"/>
          </p:cNvSpPr>
          <p:nvPr>
            <p:ph type="dt" sz="half" idx="10"/>
          </p:nvPr>
        </p:nvSpPr>
        <p:spPr/>
        <p:txBody>
          <a:bodyPr/>
          <a:lstStyle/>
          <a:p>
            <a:fld id="{F9FA0773-82F1-4D65-8D4E-44641E5471F0}" type="datetimeFigureOut">
              <a:rPr lang="fr-FR" smtClean="0"/>
              <a:t>14/07/2025</a:t>
            </a:fld>
            <a:endParaRPr lang="fr-FR"/>
          </a:p>
        </p:txBody>
      </p:sp>
      <p:sp>
        <p:nvSpPr>
          <p:cNvPr id="6" name="Espace réservé du pied de page 5">
            <a:extLst>
              <a:ext uri="{FF2B5EF4-FFF2-40B4-BE49-F238E27FC236}">
                <a16:creationId xmlns:a16="http://schemas.microsoft.com/office/drawing/2014/main" id="{62EEBA8E-6D56-4185-A3EA-817C730D376F}"/>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C4EE8A56-5869-9480-BF89-3D09CAD8BFDF}"/>
              </a:ext>
            </a:extLst>
          </p:cNvPr>
          <p:cNvSpPr>
            <a:spLocks noGrp="1"/>
          </p:cNvSpPr>
          <p:nvPr>
            <p:ph type="sldNum" sz="quarter" idx="12"/>
          </p:nvPr>
        </p:nvSpPr>
        <p:spPr/>
        <p:txBody>
          <a:bodyPr/>
          <a:lstStyle/>
          <a:p>
            <a:fld id="{A41AFF76-EF86-415B-B101-E46870C20AEE}" type="slidenum">
              <a:rPr lang="fr-FR" smtClean="0"/>
              <a:t>‹N°›</a:t>
            </a:fld>
            <a:endParaRPr lang="fr-FR"/>
          </a:p>
        </p:txBody>
      </p:sp>
    </p:spTree>
    <p:extLst>
      <p:ext uri="{BB962C8B-B14F-4D97-AF65-F5344CB8AC3E}">
        <p14:creationId xmlns:p14="http://schemas.microsoft.com/office/powerpoint/2010/main" val="23160096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5DA53-A050-2A21-A856-9BED3EED0609}"/>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8286C7C6-7C1C-8A9B-6923-3F19421C7C5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61E11726-BC8F-E944-5643-D5834BCC7644}"/>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84D8C575-C87A-638A-BEE8-18E2C35BDB2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3F175E34-668E-028A-E9DC-E6CF49BF21E4}"/>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CD45716B-9A89-EDDF-162C-CEFAEAA2B504}"/>
              </a:ext>
            </a:extLst>
          </p:cNvPr>
          <p:cNvSpPr>
            <a:spLocks noGrp="1"/>
          </p:cNvSpPr>
          <p:nvPr>
            <p:ph type="dt" sz="half" idx="10"/>
          </p:nvPr>
        </p:nvSpPr>
        <p:spPr/>
        <p:txBody>
          <a:bodyPr/>
          <a:lstStyle/>
          <a:p>
            <a:fld id="{F9FA0773-82F1-4D65-8D4E-44641E5471F0}" type="datetimeFigureOut">
              <a:rPr lang="fr-FR" smtClean="0"/>
              <a:t>14/07/2025</a:t>
            </a:fld>
            <a:endParaRPr lang="fr-FR"/>
          </a:p>
        </p:txBody>
      </p:sp>
      <p:sp>
        <p:nvSpPr>
          <p:cNvPr id="8" name="Espace réservé du pied de page 7">
            <a:extLst>
              <a:ext uri="{FF2B5EF4-FFF2-40B4-BE49-F238E27FC236}">
                <a16:creationId xmlns:a16="http://schemas.microsoft.com/office/drawing/2014/main" id="{B207A6AC-E566-1746-E257-6F0646976B14}"/>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0903ED51-3A31-47B7-1B9D-B0B2E8516F5B}"/>
              </a:ext>
            </a:extLst>
          </p:cNvPr>
          <p:cNvSpPr>
            <a:spLocks noGrp="1"/>
          </p:cNvSpPr>
          <p:nvPr>
            <p:ph type="sldNum" sz="quarter" idx="12"/>
          </p:nvPr>
        </p:nvSpPr>
        <p:spPr/>
        <p:txBody>
          <a:bodyPr/>
          <a:lstStyle/>
          <a:p>
            <a:fld id="{A41AFF76-EF86-415B-B101-E46870C20AEE}" type="slidenum">
              <a:rPr lang="fr-FR" smtClean="0"/>
              <a:t>‹N°›</a:t>
            </a:fld>
            <a:endParaRPr lang="fr-FR"/>
          </a:p>
        </p:txBody>
      </p:sp>
    </p:spTree>
    <p:extLst>
      <p:ext uri="{BB962C8B-B14F-4D97-AF65-F5344CB8AC3E}">
        <p14:creationId xmlns:p14="http://schemas.microsoft.com/office/powerpoint/2010/main" val="11891923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AEFA616-1DE8-5727-BFF8-9B3F2D81F3E3}"/>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8EA2DD63-1039-B961-7734-578EE0383D1F}"/>
              </a:ext>
            </a:extLst>
          </p:cNvPr>
          <p:cNvSpPr>
            <a:spLocks noGrp="1"/>
          </p:cNvSpPr>
          <p:nvPr>
            <p:ph type="dt" sz="half" idx="10"/>
          </p:nvPr>
        </p:nvSpPr>
        <p:spPr/>
        <p:txBody>
          <a:bodyPr/>
          <a:lstStyle/>
          <a:p>
            <a:fld id="{F9FA0773-82F1-4D65-8D4E-44641E5471F0}" type="datetimeFigureOut">
              <a:rPr lang="fr-FR" smtClean="0"/>
              <a:t>14/07/2025</a:t>
            </a:fld>
            <a:endParaRPr lang="fr-FR"/>
          </a:p>
        </p:txBody>
      </p:sp>
      <p:sp>
        <p:nvSpPr>
          <p:cNvPr id="4" name="Espace réservé du pied de page 3">
            <a:extLst>
              <a:ext uri="{FF2B5EF4-FFF2-40B4-BE49-F238E27FC236}">
                <a16:creationId xmlns:a16="http://schemas.microsoft.com/office/drawing/2014/main" id="{2B8BF3C9-0BD4-08F1-05BF-6E5C3F1015C8}"/>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0DECA8C5-7505-4751-8831-125B176A7FB0}"/>
              </a:ext>
            </a:extLst>
          </p:cNvPr>
          <p:cNvSpPr>
            <a:spLocks noGrp="1"/>
          </p:cNvSpPr>
          <p:nvPr>
            <p:ph type="sldNum" sz="quarter" idx="12"/>
          </p:nvPr>
        </p:nvSpPr>
        <p:spPr/>
        <p:txBody>
          <a:bodyPr/>
          <a:lstStyle/>
          <a:p>
            <a:fld id="{A41AFF76-EF86-415B-B101-E46870C20AEE}" type="slidenum">
              <a:rPr lang="fr-FR" smtClean="0"/>
              <a:t>‹N°›</a:t>
            </a:fld>
            <a:endParaRPr lang="fr-FR"/>
          </a:p>
        </p:txBody>
      </p:sp>
    </p:spTree>
    <p:extLst>
      <p:ext uri="{BB962C8B-B14F-4D97-AF65-F5344CB8AC3E}">
        <p14:creationId xmlns:p14="http://schemas.microsoft.com/office/powerpoint/2010/main" val="9629394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A8BBC5F6-5088-AED2-5A49-587CF862ACF5}"/>
              </a:ext>
            </a:extLst>
          </p:cNvPr>
          <p:cNvSpPr>
            <a:spLocks noGrp="1"/>
          </p:cNvSpPr>
          <p:nvPr>
            <p:ph type="dt" sz="half" idx="10"/>
          </p:nvPr>
        </p:nvSpPr>
        <p:spPr/>
        <p:txBody>
          <a:bodyPr/>
          <a:lstStyle/>
          <a:p>
            <a:fld id="{F9FA0773-82F1-4D65-8D4E-44641E5471F0}" type="datetimeFigureOut">
              <a:rPr lang="fr-FR" smtClean="0"/>
              <a:t>14/07/2025</a:t>
            </a:fld>
            <a:endParaRPr lang="fr-FR"/>
          </a:p>
        </p:txBody>
      </p:sp>
      <p:sp>
        <p:nvSpPr>
          <p:cNvPr id="3" name="Espace réservé du pied de page 2">
            <a:extLst>
              <a:ext uri="{FF2B5EF4-FFF2-40B4-BE49-F238E27FC236}">
                <a16:creationId xmlns:a16="http://schemas.microsoft.com/office/drawing/2014/main" id="{F0A27FD5-EFD7-D24B-1635-748BED6C70BB}"/>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2AB9950C-1F43-E40C-E500-74AA804F51B2}"/>
              </a:ext>
            </a:extLst>
          </p:cNvPr>
          <p:cNvSpPr>
            <a:spLocks noGrp="1"/>
          </p:cNvSpPr>
          <p:nvPr>
            <p:ph type="sldNum" sz="quarter" idx="12"/>
          </p:nvPr>
        </p:nvSpPr>
        <p:spPr/>
        <p:txBody>
          <a:bodyPr/>
          <a:lstStyle/>
          <a:p>
            <a:fld id="{A41AFF76-EF86-415B-B101-E46870C20AEE}" type="slidenum">
              <a:rPr lang="fr-FR" smtClean="0"/>
              <a:t>‹N°›</a:t>
            </a:fld>
            <a:endParaRPr lang="fr-FR"/>
          </a:p>
        </p:txBody>
      </p:sp>
    </p:spTree>
    <p:extLst>
      <p:ext uri="{BB962C8B-B14F-4D97-AF65-F5344CB8AC3E}">
        <p14:creationId xmlns:p14="http://schemas.microsoft.com/office/powerpoint/2010/main" val="30139293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F17E434-A46B-28D9-5F98-C43D207EBA6F}"/>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77B3D078-1771-1C29-78A2-942DF022DD8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53E9241D-22C2-20BC-D413-3506646F54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A6535622-7218-08BD-C238-4FAB12F87BBE}"/>
              </a:ext>
            </a:extLst>
          </p:cNvPr>
          <p:cNvSpPr>
            <a:spLocks noGrp="1"/>
          </p:cNvSpPr>
          <p:nvPr>
            <p:ph type="dt" sz="half" idx="10"/>
          </p:nvPr>
        </p:nvSpPr>
        <p:spPr/>
        <p:txBody>
          <a:bodyPr/>
          <a:lstStyle/>
          <a:p>
            <a:fld id="{F9FA0773-82F1-4D65-8D4E-44641E5471F0}" type="datetimeFigureOut">
              <a:rPr lang="fr-FR" smtClean="0"/>
              <a:t>14/07/2025</a:t>
            </a:fld>
            <a:endParaRPr lang="fr-FR"/>
          </a:p>
        </p:txBody>
      </p:sp>
      <p:sp>
        <p:nvSpPr>
          <p:cNvPr id="6" name="Espace réservé du pied de page 5">
            <a:extLst>
              <a:ext uri="{FF2B5EF4-FFF2-40B4-BE49-F238E27FC236}">
                <a16:creationId xmlns:a16="http://schemas.microsoft.com/office/drawing/2014/main" id="{7660E9A1-86B7-7AE5-77B8-9BB3B51CC22E}"/>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6E490FA9-9319-90BA-6BB4-7D56E9F04570}"/>
              </a:ext>
            </a:extLst>
          </p:cNvPr>
          <p:cNvSpPr>
            <a:spLocks noGrp="1"/>
          </p:cNvSpPr>
          <p:nvPr>
            <p:ph type="sldNum" sz="quarter" idx="12"/>
          </p:nvPr>
        </p:nvSpPr>
        <p:spPr/>
        <p:txBody>
          <a:bodyPr/>
          <a:lstStyle/>
          <a:p>
            <a:fld id="{A41AFF76-EF86-415B-B101-E46870C20AEE}" type="slidenum">
              <a:rPr lang="fr-FR" smtClean="0"/>
              <a:t>‹N°›</a:t>
            </a:fld>
            <a:endParaRPr lang="fr-FR"/>
          </a:p>
        </p:txBody>
      </p:sp>
    </p:spTree>
    <p:extLst>
      <p:ext uri="{BB962C8B-B14F-4D97-AF65-F5344CB8AC3E}">
        <p14:creationId xmlns:p14="http://schemas.microsoft.com/office/powerpoint/2010/main" val="1745580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61BD92C-4523-CF8A-BD54-CC72E1C95B49}"/>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CFFDEEE1-34A1-E62E-5456-0F56E52EB7E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B59881CF-3AE9-95B3-55E5-23E49796356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30D6EE9E-E93B-4AC4-1A8A-5700231B8A7F}"/>
              </a:ext>
            </a:extLst>
          </p:cNvPr>
          <p:cNvSpPr>
            <a:spLocks noGrp="1"/>
          </p:cNvSpPr>
          <p:nvPr>
            <p:ph type="dt" sz="half" idx="10"/>
          </p:nvPr>
        </p:nvSpPr>
        <p:spPr/>
        <p:txBody>
          <a:bodyPr/>
          <a:lstStyle/>
          <a:p>
            <a:fld id="{F9FA0773-82F1-4D65-8D4E-44641E5471F0}" type="datetimeFigureOut">
              <a:rPr lang="fr-FR" smtClean="0"/>
              <a:t>14/07/2025</a:t>
            </a:fld>
            <a:endParaRPr lang="fr-FR"/>
          </a:p>
        </p:txBody>
      </p:sp>
      <p:sp>
        <p:nvSpPr>
          <p:cNvPr id="6" name="Espace réservé du pied de page 5">
            <a:extLst>
              <a:ext uri="{FF2B5EF4-FFF2-40B4-BE49-F238E27FC236}">
                <a16:creationId xmlns:a16="http://schemas.microsoft.com/office/drawing/2014/main" id="{79F95ACE-0BDD-15BD-6F51-FEF67AF23D7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5634A86E-AD0A-8D6F-16BE-ED870FDC6F3D}"/>
              </a:ext>
            </a:extLst>
          </p:cNvPr>
          <p:cNvSpPr>
            <a:spLocks noGrp="1"/>
          </p:cNvSpPr>
          <p:nvPr>
            <p:ph type="sldNum" sz="quarter" idx="12"/>
          </p:nvPr>
        </p:nvSpPr>
        <p:spPr/>
        <p:txBody>
          <a:bodyPr/>
          <a:lstStyle/>
          <a:p>
            <a:fld id="{A41AFF76-EF86-415B-B101-E46870C20AEE}" type="slidenum">
              <a:rPr lang="fr-FR" smtClean="0"/>
              <a:t>‹N°›</a:t>
            </a:fld>
            <a:endParaRPr lang="fr-FR"/>
          </a:p>
        </p:txBody>
      </p:sp>
    </p:spTree>
    <p:extLst>
      <p:ext uri="{BB962C8B-B14F-4D97-AF65-F5344CB8AC3E}">
        <p14:creationId xmlns:p14="http://schemas.microsoft.com/office/powerpoint/2010/main" val="33611554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theme" Target="../theme/theme2.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13" Type="http://schemas.openxmlformats.org/officeDocument/2006/relationships/theme" Target="../theme/theme3.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slideLayout" Target="../slideLayouts/slideLayout37.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F624A098-79F1-AE39-4CA2-9950829CE40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8077DC95-2287-6D1D-982A-6CA7A3FF40E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9C82A28-D16C-C43D-3866-A9B1F3D65D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FA0773-82F1-4D65-8D4E-44641E5471F0}" type="datetimeFigureOut">
              <a:rPr lang="fr-FR" smtClean="0"/>
              <a:t>14/07/2025</a:t>
            </a:fld>
            <a:endParaRPr lang="fr-FR"/>
          </a:p>
        </p:txBody>
      </p:sp>
      <p:sp>
        <p:nvSpPr>
          <p:cNvPr id="5" name="Espace réservé du pied de page 4">
            <a:extLst>
              <a:ext uri="{FF2B5EF4-FFF2-40B4-BE49-F238E27FC236}">
                <a16:creationId xmlns:a16="http://schemas.microsoft.com/office/drawing/2014/main" id="{DCCE0C6E-2CC6-9454-D0B1-8A38CE38086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0E408463-41E8-6B6A-EDA5-FC5291A67E4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1AFF76-EF86-415B-B101-E46870C20AEE}" type="slidenum">
              <a:rPr lang="fr-FR" smtClean="0"/>
              <a:t>‹N°›</a:t>
            </a:fld>
            <a:endParaRPr lang="fr-FR"/>
          </a:p>
        </p:txBody>
      </p:sp>
    </p:spTree>
    <p:extLst>
      <p:ext uri="{BB962C8B-B14F-4D97-AF65-F5344CB8AC3E}">
        <p14:creationId xmlns:p14="http://schemas.microsoft.com/office/powerpoint/2010/main" val="22967758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1" y="365129"/>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1"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1" y="6356356"/>
            <a:ext cx="2743200" cy="365125"/>
          </a:xfrm>
          <a:prstGeom prst="rect">
            <a:avLst/>
          </a:prstGeom>
        </p:spPr>
        <p:txBody>
          <a:bodyPr vert="horz" lIns="91440" tIns="45720" rIns="91440" bIns="45720" rtlCol="0" anchor="ctr"/>
          <a:lstStyle>
            <a:lvl1pPr algn="l">
              <a:defRPr sz="731">
                <a:solidFill>
                  <a:schemeClr val="tx1">
                    <a:tint val="75000"/>
                  </a:schemeClr>
                </a:solidFill>
              </a:defRPr>
            </a:lvl1pPr>
          </a:lstStyle>
          <a:p>
            <a:fld id="{AA309A6D-C09C-4548-B29A-6CF363A7E532}" type="datetimeFigureOut">
              <a:rPr lang="fr-FR" smtClean="0">
                <a:solidFill>
                  <a:prstClr val="black">
                    <a:tint val="75000"/>
                  </a:prstClr>
                </a:solidFill>
              </a:rPr>
              <a:pPr/>
              <a:t>14/07/2025</a:t>
            </a:fld>
            <a:endParaRPr lang="fr-BE">
              <a:solidFill>
                <a:prstClr val="black">
                  <a:tint val="75000"/>
                </a:prstClr>
              </a:solidFill>
            </a:endParaRPr>
          </a:p>
        </p:txBody>
      </p:sp>
      <p:sp>
        <p:nvSpPr>
          <p:cNvPr id="5" name="Footer Placeholder 4"/>
          <p:cNvSpPr>
            <a:spLocks noGrp="1"/>
          </p:cNvSpPr>
          <p:nvPr>
            <p:ph type="ftr" sz="quarter" idx="3"/>
          </p:nvPr>
        </p:nvSpPr>
        <p:spPr>
          <a:xfrm>
            <a:off x="4038601" y="6356356"/>
            <a:ext cx="4114800" cy="365125"/>
          </a:xfrm>
          <a:prstGeom prst="rect">
            <a:avLst/>
          </a:prstGeom>
        </p:spPr>
        <p:txBody>
          <a:bodyPr vert="horz" lIns="91440" tIns="45720" rIns="91440" bIns="45720" rtlCol="0" anchor="ctr"/>
          <a:lstStyle>
            <a:lvl1pPr algn="ctr">
              <a:defRPr sz="731">
                <a:solidFill>
                  <a:schemeClr val="tx1">
                    <a:tint val="75000"/>
                  </a:schemeClr>
                </a:solidFill>
              </a:defRPr>
            </a:lvl1pPr>
          </a:lstStyle>
          <a:p>
            <a:endParaRPr lang="fr-BE">
              <a:solidFill>
                <a:prstClr val="black">
                  <a:tint val="75000"/>
                </a:prstClr>
              </a:solidFill>
            </a:endParaRPr>
          </a:p>
        </p:txBody>
      </p:sp>
      <p:sp>
        <p:nvSpPr>
          <p:cNvPr id="6" name="Slide Number Placeholder 5"/>
          <p:cNvSpPr>
            <a:spLocks noGrp="1"/>
          </p:cNvSpPr>
          <p:nvPr>
            <p:ph type="sldNum" sz="quarter" idx="4"/>
          </p:nvPr>
        </p:nvSpPr>
        <p:spPr>
          <a:xfrm>
            <a:off x="8610601" y="6356356"/>
            <a:ext cx="2743200" cy="365125"/>
          </a:xfrm>
          <a:prstGeom prst="rect">
            <a:avLst/>
          </a:prstGeom>
        </p:spPr>
        <p:txBody>
          <a:bodyPr vert="horz" lIns="91440" tIns="45720" rIns="91440" bIns="45720" rtlCol="0" anchor="ctr"/>
          <a:lstStyle>
            <a:lvl1pPr algn="r">
              <a:defRPr sz="731">
                <a:solidFill>
                  <a:schemeClr val="tx1">
                    <a:tint val="75000"/>
                  </a:schemeClr>
                </a:solidFill>
              </a:defRPr>
            </a:lvl1pPr>
          </a:lstStyle>
          <a:p>
            <a:fld id="{CF4668DC-857F-487D-BFFA-8C0CA5037977}" type="slidenum">
              <a:rPr lang="fr-BE" smtClean="0">
                <a:solidFill>
                  <a:prstClr val="black">
                    <a:tint val="75000"/>
                  </a:prstClr>
                </a:solidFill>
              </a:rPr>
              <a:pPr/>
              <a:t>‹N°›</a:t>
            </a:fld>
            <a:endParaRPr lang="fr-BE">
              <a:solidFill>
                <a:prstClr val="black">
                  <a:tint val="75000"/>
                </a:prstClr>
              </a:solidFill>
            </a:endParaRPr>
          </a:p>
        </p:txBody>
      </p:sp>
    </p:spTree>
    <p:extLst>
      <p:ext uri="{BB962C8B-B14F-4D97-AF65-F5344CB8AC3E}">
        <p14:creationId xmlns:p14="http://schemas.microsoft.com/office/powerpoint/2010/main" val="1655192312"/>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 id="2147483688" r:id="rId13"/>
    <p:sldLayoutId id="2147483689" r:id="rId14"/>
  </p:sldLayoutIdLst>
  <p:txStyles>
    <p:titleStyle>
      <a:lvl1pPr algn="l" defTabSz="557213" rtl="0" eaLnBrk="1" latinLnBrk="0" hangingPunct="1">
        <a:lnSpc>
          <a:spcPct val="90000"/>
        </a:lnSpc>
        <a:spcBef>
          <a:spcPct val="0"/>
        </a:spcBef>
        <a:buNone/>
        <a:defRPr sz="2681" kern="1200">
          <a:solidFill>
            <a:schemeClr val="tx1"/>
          </a:solidFill>
          <a:latin typeface="+mj-lt"/>
          <a:ea typeface="+mj-ea"/>
          <a:cs typeface="+mj-cs"/>
        </a:defRPr>
      </a:lvl1pPr>
    </p:titleStyle>
    <p:bodyStyle>
      <a:lvl1pPr marL="139303" indent="-139303" algn="l" defTabSz="557213" rtl="0" eaLnBrk="1" latinLnBrk="0" hangingPunct="1">
        <a:lnSpc>
          <a:spcPct val="90000"/>
        </a:lnSpc>
        <a:spcBef>
          <a:spcPts val="609"/>
        </a:spcBef>
        <a:buFont typeface="Arial" panose="020B0604020202020204" pitchFamily="34" charset="0"/>
        <a:buChar char="•"/>
        <a:defRPr sz="1706" kern="1200">
          <a:solidFill>
            <a:schemeClr val="tx1"/>
          </a:solidFill>
          <a:latin typeface="+mn-lt"/>
          <a:ea typeface="+mn-ea"/>
          <a:cs typeface="+mn-cs"/>
        </a:defRPr>
      </a:lvl1pPr>
      <a:lvl2pPr marL="417909" indent="-139303" algn="l" defTabSz="557213" rtl="0" eaLnBrk="1" latinLnBrk="0" hangingPunct="1">
        <a:lnSpc>
          <a:spcPct val="90000"/>
        </a:lnSpc>
        <a:spcBef>
          <a:spcPts val="305"/>
        </a:spcBef>
        <a:buFont typeface="Arial" panose="020B0604020202020204" pitchFamily="34" charset="0"/>
        <a:buChar char="•"/>
        <a:defRPr sz="1463" kern="1200">
          <a:solidFill>
            <a:schemeClr val="tx1"/>
          </a:solidFill>
          <a:latin typeface="+mn-lt"/>
          <a:ea typeface="+mn-ea"/>
          <a:cs typeface="+mn-cs"/>
        </a:defRPr>
      </a:lvl2pPr>
      <a:lvl3pPr marL="696516" indent="-139303" algn="l" defTabSz="557213" rtl="0" eaLnBrk="1" latinLnBrk="0" hangingPunct="1">
        <a:lnSpc>
          <a:spcPct val="90000"/>
        </a:lnSpc>
        <a:spcBef>
          <a:spcPts val="305"/>
        </a:spcBef>
        <a:buFont typeface="Arial" panose="020B0604020202020204" pitchFamily="34" charset="0"/>
        <a:buChar char="•"/>
        <a:defRPr sz="1219" kern="1200">
          <a:solidFill>
            <a:schemeClr val="tx1"/>
          </a:solidFill>
          <a:latin typeface="+mn-lt"/>
          <a:ea typeface="+mn-ea"/>
          <a:cs typeface="+mn-cs"/>
        </a:defRPr>
      </a:lvl3pPr>
      <a:lvl4pPr marL="975122" indent="-139303" algn="l" defTabSz="557213" rtl="0" eaLnBrk="1" latinLnBrk="0" hangingPunct="1">
        <a:lnSpc>
          <a:spcPct val="90000"/>
        </a:lnSpc>
        <a:spcBef>
          <a:spcPts val="305"/>
        </a:spcBef>
        <a:buFont typeface="Arial" panose="020B0604020202020204" pitchFamily="34" charset="0"/>
        <a:buChar char="•"/>
        <a:defRPr sz="1097" kern="1200">
          <a:solidFill>
            <a:schemeClr val="tx1"/>
          </a:solidFill>
          <a:latin typeface="+mn-lt"/>
          <a:ea typeface="+mn-ea"/>
          <a:cs typeface="+mn-cs"/>
        </a:defRPr>
      </a:lvl4pPr>
      <a:lvl5pPr marL="1253728" indent="-139303" algn="l" defTabSz="557213" rtl="0" eaLnBrk="1" latinLnBrk="0" hangingPunct="1">
        <a:lnSpc>
          <a:spcPct val="90000"/>
        </a:lnSpc>
        <a:spcBef>
          <a:spcPts val="305"/>
        </a:spcBef>
        <a:buFont typeface="Arial" panose="020B0604020202020204" pitchFamily="34" charset="0"/>
        <a:buChar char="•"/>
        <a:defRPr sz="1097" kern="1200">
          <a:solidFill>
            <a:schemeClr val="tx1"/>
          </a:solidFill>
          <a:latin typeface="+mn-lt"/>
          <a:ea typeface="+mn-ea"/>
          <a:cs typeface="+mn-cs"/>
        </a:defRPr>
      </a:lvl5pPr>
      <a:lvl6pPr marL="1532334" indent="-139303" algn="l" defTabSz="557213" rtl="0" eaLnBrk="1" latinLnBrk="0" hangingPunct="1">
        <a:lnSpc>
          <a:spcPct val="90000"/>
        </a:lnSpc>
        <a:spcBef>
          <a:spcPts val="305"/>
        </a:spcBef>
        <a:buFont typeface="Arial" panose="020B0604020202020204" pitchFamily="34" charset="0"/>
        <a:buChar char="•"/>
        <a:defRPr sz="1097" kern="1200">
          <a:solidFill>
            <a:schemeClr val="tx1"/>
          </a:solidFill>
          <a:latin typeface="+mn-lt"/>
          <a:ea typeface="+mn-ea"/>
          <a:cs typeface="+mn-cs"/>
        </a:defRPr>
      </a:lvl6pPr>
      <a:lvl7pPr marL="1810941" indent="-139303" algn="l" defTabSz="557213" rtl="0" eaLnBrk="1" latinLnBrk="0" hangingPunct="1">
        <a:lnSpc>
          <a:spcPct val="90000"/>
        </a:lnSpc>
        <a:spcBef>
          <a:spcPts val="305"/>
        </a:spcBef>
        <a:buFont typeface="Arial" panose="020B0604020202020204" pitchFamily="34" charset="0"/>
        <a:buChar char="•"/>
        <a:defRPr sz="1097" kern="1200">
          <a:solidFill>
            <a:schemeClr val="tx1"/>
          </a:solidFill>
          <a:latin typeface="+mn-lt"/>
          <a:ea typeface="+mn-ea"/>
          <a:cs typeface="+mn-cs"/>
        </a:defRPr>
      </a:lvl7pPr>
      <a:lvl8pPr marL="2089547" indent="-139303" algn="l" defTabSz="557213" rtl="0" eaLnBrk="1" latinLnBrk="0" hangingPunct="1">
        <a:lnSpc>
          <a:spcPct val="90000"/>
        </a:lnSpc>
        <a:spcBef>
          <a:spcPts val="305"/>
        </a:spcBef>
        <a:buFont typeface="Arial" panose="020B0604020202020204" pitchFamily="34" charset="0"/>
        <a:buChar char="•"/>
        <a:defRPr sz="1097" kern="1200">
          <a:solidFill>
            <a:schemeClr val="tx1"/>
          </a:solidFill>
          <a:latin typeface="+mn-lt"/>
          <a:ea typeface="+mn-ea"/>
          <a:cs typeface="+mn-cs"/>
        </a:defRPr>
      </a:lvl8pPr>
      <a:lvl9pPr marL="2368153" indent="-139303" algn="l" defTabSz="557213" rtl="0" eaLnBrk="1" latinLnBrk="0" hangingPunct="1">
        <a:lnSpc>
          <a:spcPct val="90000"/>
        </a:lnSpc>
        <a:spcBef>
          <a:spcPts val="305"/>
        </a:spcBef>
        <a:buFont typeface="Arial" panose="020B0604020202020204" pitchFamily="34" charset="0"/>
        <a:buChar char="•"/>
        <a:defRPr sz="1097" kern="1200">
          <a:solidFill>
            <a:schemeClr val="tx1"/>
          </a:solidFill>
          <a:latin typeface="+mn-lt"/>
          <a:ea typeface="+mn-ea"/>
          <a:cs typeface="+mn-cs"/>
        </a:defRPr>
      </a:lvl9pPr>
    </p:bodyStyle>
    <p:otherStyle>
      <a:defPPr>
        <a:defRPr lang="en-US"/>
      </a:defPPr>
      <a:lvl1pPr marL="0" algn="l" defTabSz="557213" rtl="0" eaLnBrk="1" latinLnBrk="0" hangingPunct="1">
        <a:defRPr sz="1097" kern="1200">
          <a:solidFill>
            <a:schemeClr val="tx1"/>
          </a:solidFill>
          <a:latin typeface="+mn-lt"/>
          <a:ea typeface="+mn-ea"/>
          <a:cs typeface="+mn-cs"/>
        </a:defRPr>
      </a:lvl1pPr>
      <a:lvl2pPr marL="278606" algn="l" defTabSz="557213" rtl="0" eaLnBrk="1" latinLnBrk="0" hangingPunct="1">
        <a:defRPr sz="1097" kern="1200">
          <a:solidFill>
            <a:schemeClr val="tx1"/>
          </a:solidFill>
          <a:latin typeface="+mn-lt"/>
          <a:ea typeface="+mn-ea"/>
          <a:cs typeface="+mn-cs"/>
        </a:defRPr>
      </a:lvl2pPr>
      <a:lvl3pPr marL="557213" algn="l" defTabSz="557213" rtl="0" eaLnBrk="1" latinLnBrk="0" hangingPunct="1">
        <a:defRPr sz="1097" kern="1200">
          <a:solidFill>
            <a:schemeClr val="tx1"/>
          </a:solidFill>
          <a:latin typeface="+mn-lt"/>
          <a:ea typeface="+mn-ea"/>
          <a:cs typeface="+mn-cs"/>
        </a:defRPr>
      </a:lvl3pPr>
      <a:lvl4pPr marL="835819" algn="l" defTabSz="557213" rtl="0" eaLnBrk="1" latinLnBrk="0" hangingPunct="1">
        <a:defRPr sz="1097" kern="1200">
          <a:solidFill>
            <a:schemeClr val="tx1"/>
          </a:solidFill>
          <a:latin typeface="+mn-lt"/>
          <a:ea typeface="+mn-ea"/>
          <a:cs typeface="+mn-cs"/>
        </a:defRPr>
      </a:lvl4pPr>
      <a:lvl5pPr marL="1114425" algn="l" defTabSz="557213" rtl="0" eaLnBrk="1" latinLnBrk="0" hangingPunct="1">
        <a:defRPr sz="1097" kern="1200">
          <a:solidFill>
            <a:schemeClr val="tx1"/>
          </a:solidFill>
          <a:latin typeface="+mn-lt"/>
          <a:ea typeface="+mn-ea"/>
          <a:cs typeface="+mn-cs"/>
        </a:defRPr>
      </a:lvl5pPr>
      <a:lvl6pPr marL="1393031" algn="l" defTabSz="557213" rtl="0" eaLnBrk="1" latinLnBrk="0" hangingPunct="1">
        <a:defRPr sz="1097" kern="1200">
          <a:solidFill>
            <a:schemeClr val="tx1"/>
          </a:solidFill>
          <a:latin typeface="+mn-lt"/>
          <a:ea typeface="+mn-ea"/>
          <a:cs typeface="+mn-cs"/>
        </a:defRPr>
      </a:lvl6pPr>
      <a:lvl7pPr marL="1671638" algn="l" defTabSz="557213" rtl="0" eaLnBrk="1" latinLnBrk="0" hangingPunct="1">
        <a:defRPr sz="1097" kern="1200">
          <a:solidFill>
            <a:schemeClr val="tx1"/>
          </a:solidFill>
          <a:latin typeface="+mn-lt"/>
          <a:ea typeface="+mn-ea"/>
          <a:cs typeface="+mn-cs"/>
        </a:defRPr>
      </a:lvl7pPr>
      <a:lvl8pPr marL="1950244" algn="l" defTabSz="557213" rtl="0" eaLnBrk="1" latinLnBrk="0" hangingPunct="1">
        <a:defRPr sz="1097" kern="1200">
          <a:solidFill>
            <a:schemeClr val="tx1"/>
          </a:solidFill>
          <a:latin typeface="+mn-lt"/>
          <a:ea typeface="+mn-ea"/>
          <a:cs typeface="+mn-cs"/>
        </a:defRPr>
      </a:lvl8pPr>
      <a:lvl9pPr marL="2228850" algn="l" defTabSz="557213" rtl="0" eaLnBrk="1" latinLnBrk="0" hangingPunct="1">
        <a:defRPr sz="1097"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fr-FR"/>
              <a:t>Cliquez pour modifier le style du titre</a:t>
            </a:r>
            <a:endParaRPr lang="fr-BE"/>
          </a:p>
        </p:txBody>
      </p:sp>
      <p:sp>
        <p:nvSpPr>
          <p:cNvPr id="3" name="Espace réservé du texte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pPr/>
              <a:t>14/07/2025</a:t>
            </a:fld>
            <a:endParaRPr lang="fr-BE"/>
          </a:p>
        </p:txBody>
      </p:sp>
      <p:sp>
        <p:nvSpPr>
          <p:cNvPr id="5" name="Espace réservé du pied de page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pPr/>
              <a:t>‹N°›</a:t>
            </a:fld>
            <a:endParaRPr lang="fr-BE"/>
          </a:p>
        </p:txBody>
      </p:sp>
    </p:spTree>
    <p:extLst>
      <p:ext uri="{BB962C8B-B14F-4D97-AF65-F5344CB8AC3E}">
        <p14:creationId xmlns:p14="http://schemas.microsoft.com/office/powerpoint/2010/main" val="31629805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7.xml"/><Relationship Id="rId1" Type="http://schemas.openxmlformats.org/officeDocument/2006/relationships/tags" Target="../tags/tag5.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7.xml"/><Relationship Id="rId1" Type="http://schemas.openxmlformats.org/officeDocument/2006/relationships/tags" Target="../tags/tag6.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7.xml"/><Relationship Id="rId2" Type="http://schemas.openxmlformats.org/officeDocument/2006/relationships/tags" Target="../tags/tag8.xml"/><Relationship Id="rId1" Type="http://schemas.openxmlformats.org/officeDocument/2006/relationships/tags" Target="../tags/tag7.xml"/><Relationship Id="rId4"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gif"/><Relationship Id="rId1" Type="http://schemas.openxmlformats.org/officeDocument/2006/relationships/slideLayout" Target="../slideLayouts/slideLayout3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8">
            <a:extLst>
              <a:ext uri="{FF2B5EF4-FFF2-40B4-BE49-F238E27FC236}">
                <a16:creationId xmlns:a16="http://schemas.microsoft.com/office/drawing/2014/main" id="{BF1425E0-0556-4488-B002-C5A689123052}"/>
              </a:ext>
            </a:extLst>
          </p:cNvPr>
          <p:cNvSpPr>
            <a:spLocks noChangeArrowheads="1"/>
          </p:cNvSpPr>
          <p:nvPr/>
        </p:nvSpPr>
        <p:spPr bwMode="auto">
          <a:xfrm>
            <a:off x="1330571" y="2445804"/>
            <a:ext cx="10264879" cy="1927382"/>
          </a:xfrm>
          <a:prstGeom prst="roundRect">
            <a:avLst/>
          </a:prstGeom>
          <a:solidFill>
            <a:sysClr val="window" lastClr="FFFFFF"/>
          </a:solidFill>
          <a:ln w="190500" cap="rnd" cmpd="sng" algn="ctr">
            <a:noFill/>
            <a:prstDash val="solid"/>
            <a:miter lim="800000"/>
          </a:ln>
          <a:effectLst>
            <a:outerShdw blurRad="107950" dist="12700" dir="5400000" algn="ctr">
              <a:srgbClr val="000000"/>
            </a:outerShdw>
            <a:softEdge rad="635000"/>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none" anchor="ctr">
            <a:flatTx/>
          </a:bodyPr>
          <a:lstStyle/>
          <a:p>
            <a:pPr indent="-342900" algn="ctr" defTabSz="622300" fontAlgn="base">
              <a:lnSpc>
                <a:spcPct val="90000"/>
              </a:lnSpc>
              <a:spcBef>
                <a:spcPct val="20000"/>
              </a:spcBef>
              <a:spcAft>
                <a:spcPct val="35000"/>
              </a:spcAft>
              <a:tabLst>
                <a:tab pos="174625" algn="l"/>
              </a:tabLst>
              <a:defRPr/>
            </a:pPr>
            <a:endParaRPr lang="fr-FR" sz="4800" b="1" kern="0" dirty="0">
              <a:solidFill>
                <a:prstClr val="black"/>
              </a:solidFill>
              <a:latin typeface="Andalus" pitchFamily="18" charset="-78"/>
              <a:cs typeface="Andalus" pitchFamily="18" charset="-78"/>
            </a:endParaRPr>
          </a:p>
        </p:txBody>
      </p:sp>
      <p:sp>
        <p:nvSpPr>
          <p:cNvPr id="4" name="Rectangle 3">
            <a:extLst>
              <a:ext uri="{FF2B5EF4-FFF2-40B4-BE49-F238E27FC236}">
                <a16:creationId xmlns:a16="http://schemas.microsoft.com/office/drawing/2014/main" id="{0B7C3758-A4E9-4E92-B35F-59F60A103719}"/>
              </a:ext>
            </a:extLst>
          </p:cNvPr>
          <p:cNvSpPr/>
          <p:nvPr/>
        </p:nvSpPr>
        <p:spPr>
          <a:xfrm>
            <a:off x="901423" y="2665935"/>
            <a:ext cx="10146891" cy="1877437"/>
          </a:xfrm>
          <a:prstGeom prst="rect">
            <a:avLst/>
          </a:prstGeom>
        </p:spPr>
        <p:txBody>
          <a:bodyPr wrap="square">
            <a:spAutoFit/>
          </a:bodyPr>
          <a:lstStyle/>
          <a:p>
            <a:pPr algn="ctr" defTabSz="923485">
              <a:lnSpc>
                <a:spcPct val="150000"/>
              </a:lnSpc>
            </a:pPr>
            <a:r>
              <a:rPr lang="fr-FR" sz="3200" b="1" dirty="0">
                <a:solidFill>
                  <a:prstClr val="black"/>
                </a:solidFill>
                <a:cs typeface="Calibri" panose="020F0502020204030204" pitchFamily="34" charset="0"/>
              </a:rPr>
              <a:t> </a:t>
            </a:r>
            <a:r>
              <a:rPr lang="fr-FR" sz="2400" b="1" dirty="0">
                <a:ln w="1905">
                  <a:solidFill>
                    <a:srgbClr val="5B9BD5">
                      <a:lumMod val="50000"/>
                    </a:srgbClr>
                  </a:solidFill>
                </a:ln>
                <a:solidFill>
                  <a:srgbClr val="00B050"/>
                </a:solidFill>
                <a:effectLst>
                  <a:innerShdw blurRad="69850" dist="43180" dir="5400000">
                    <a:srgbClr val="000000">
                      <a:alpha val="65000"/>
                    </a:srgbClr>
                  </a:innerShdw>
                </a:effectLst>
                <a:cs typeface="Times New Roman" pitchFamily="18" charset="0"/>
              </a:rPr>
              <a:t>EVALUATION DE LA VULNÉRABILITÉ ET ADAPTATION AU CHANGEMENT CLIMATIQUE DU SECTEUR DE L’AGRICULTURE ET DE LA </a:t>
            </a:r>
            <a:endParaRPr lang="fr-FR" sz="2800" b="1" dirty="0">
              <a:ln w="1905">
                <a:solidFill>
                  <a:srgbClr val="5B9BD5">
                    <a:lumMod val="50000"/>
                  </a:srgbClr>
                </a:solidFill>
              </a:ln>
              <a:solidFill>
                <a:srgbClr val="00B050"/>
              </a:solidFill>
              <a:effectLst>
                <a:innerShdw blurRad="69850" dist="43180" dir="5400000">
                  <a:srgbClr val="000000">
                    <a:alpha val="65000"/>
                  </a:srgbClr>
                </a:innerShdw>
              </a:effectLst>
              <a:cs typeface="Times New Roman" pitchFamily="18" charset="0"/>
            </a:endParaRPr>
          </a:p>
          <a:p>
            <a:pPr algn="ctr" defTabSz="923485"/>
            <a:endParaRPr lang="fr-FR" sz="3200" b="1" dirty="0">
              <a:ln w="1905">
                <a:solidFill>
                  <a:srgbClr val="5B9BD5">
                    <a:lumMod val="50000"/>
                  </a:srgbClr>
                </a:solidFill>
              </a:ln>
              <a:solidFill>
                <a:srgbClr val="00B050"/>
              </a:solidFill>
              <a:effectLst>
                <a:innerShdw blurRad="69850" dist="43180" dir="5400000">
                  <a:srgbClr val="000000">
                    <a:alpha val="65000"/>
                  </a:srgbClr>
                </a:innerShdw>
              </a:effectLst>
              <a:cs typeface="Times New Roman" pitchFamily="18" charset="0"/>
            </a:endParaRPr>
          </a:p>
        </p:txBody>
      </p:sp>
      <p:sp>
        <p:nvSpPr>
          <p:cNvPr id="15" name="Titre 1">
            <a:extLst>
              <a:ext uri="{FF2B5EF4-FFF2-40B4-BE49-F238E27FC236}">
                <a16:creationId xmlns:a16="http://schemas.microsoft.com/office/drawing/2014/main" id="{6436AC27-0E2D-407B-BAF9-03AFCAB09961}"/>
              </a:ext>
            </a:extLst>
          </p:cNvPr>
          <p:cNvSpPr txBox="1">
            <a:spLocks/>
          </p:cNvSpPr>
          <p:nvPr/>
        </p:nvSpPr>
        <p:spPr>
          <a:xfrm rot="16200000">
            <a:off x="-3042043" y="2986294"/>
            <a:ext cx="6858002" cy="773915"/>
          </a:xfrm>
          <a:prstGeom prst="rect">
            <a:avLst/>
          </a:prstGeom>
          <a:solidFill>
            <a:schemeClr val="bg1">
              <a:lumMod val="85000"/>
            </a:schemeClr>
          </a:solidFill>
          <a:ln w="190500" cap="rnd" cmpd="sng" algn="ctr">
            <a:solidFill>
              <a:schemeClr val="bg1"/>
            </a:solidFill>
            <a:prstDash val="solid"/>
          </a:ln>
          <a:effectLst/>
          <a:scene3d>
            <a:camera prst="perspectiveFront" fov="5400000"/>
            <a:lightRig rig="threePt" dir="t">
              <a:rot lat="0" lon="0" rev="19200000"/>
            </a:lightRig>
          </a:scene3d>
          <a:sp3d extrusionH="25400">
            <a:bevelT w="304800" h="152400" prst="artDeco"/>
            <a:extrusionClr>
              <a:srgbClr val="000000"/>
            </a:extrusionClr>
          </a:sp3d>
        </p:spPr>
        <p:style>
          <a:lnRef idx="3">
            <a:schemeClr val="lt1"/>
          </a:lnRef>
          <a:fillRef idx="1">
            <a:schemeClr val="accent3"/>
          </a:fillRef>
          <a:effectRef idx="1">
            <a:schemeClr val="accent3"/>
          </a:effectRef>
          <a:fontRef idx="minor">
            <a:schemeClr val="lt1"/>
          </a:fontRef>
        </p:style>
        <p:txBody>
          <a:bodyPr vert="horz" wrap="none" lIns="92348" tIns="46175" rIns="92348" bIns="46175" anchor="ctr">
            <a:flatTx/>
          </a:bodyPr>
          <a:lstStyle>
            <a:defPPr>
              <a:defRPr lang="fr-FR"/>
            </a:defPPr>
            <a:lvl1pPr indent="-342900" algn="ctr" defTabSz="622300" fontAlgn="base">
              <a:lnSpc>
                <a:spcPct val="90000"/>
              </a:lnSpc>
              <a:spcBef>
                <a:spcPct val="20000"/>
              </a:spcBef>
              <a:spcAft>
                <a:spcPct val="35000"/>
              </a:spcAft>
              <a:tabLst>
                <a:tab pos="174625" algn="l"/>
              </a:tabLst>
              <a:defRPr b="1">
                <a:solidFill>
                  <a:prstClr val="black"/>
                </a:solidFill>
                <a:latin typeface="Agency FB" pitchFamily="34" charset="0"/>
              </a:defRPr>
            </a:lvl1pPr>
          </a:lstStyle>
          <a:p>
            <a:pPr>
              <a:lnSpc>
                <a:spcPct val="85000"/>
              </a:lnSpc>
              <a:spcBef>
                <a:spcPts val="606"/>
              </a:spcBef>
              <a:spcAft>
                <a:spcPts val="0"/>
              </a:spcAft>
            </a:pPr>
            <a:endParaRPr lang="ar-SA" sz="3200" dirty="0">
              <a:ln w="1905">
                <a:solidFill>
                  <a:srgbClr val="5B9BD5">
                    <a:lumMod val="50000"/>
                  </a:srgbClr>
                </a:solidFill>
              </a:ln>
              <a:solidFill>
                <a:srgbClr val="00B050"/>
              </a:solidFill>
              <a:effectLst>
                <a:innerShdw blurRad="69850" dist="43180" dir="5400000">
                  <a:srgbClr val="000000">
                    <a:alpha val="65000"/>
                  </a:srgbClr>
                </a:innerShdw>
              </a:effectLst>
              <a:latin typeface="Times New Roman" panose="02020603050405020304" pitchFamily="18" charset="0"/>
              <a:cs typeface="Times New Roman" pitchFamily="18" charset="0"/>
            </a:endParaRPr>
          </a:p>
        </p:txBody>
      </p:sp>
      <p:sp>
        <p:nvSpPr>
          <p:cNvPr id="11" name="Rectangle 10">
            <a:extLst>
              <a:ext uri="{FF2B5EF4-FFF2-40B4-BE49-F238E27FC236}">
                <a16:creationId xmlns:a16="http://schemas.microsoft.com/office/drawing/2014/main" id="{11AA9597-DD1D-496B-81BE-4DB616667C46}"/>
              </a:ext>
            </a:extLst>
          </p:cNvPr>
          <p:cNvSpPr/>
          <p:nvPr/>
        </p:nvSpPr>
        <p:spPr>
          <a:xfrm>
            <a:off x="5009908" y="6384002"/>
            <a:ext cx="2257606" cy="307777"/>
          </a:xfrm>
          <a:prstGeom prst="rect">
            <a:avLst/>
          </a:prstGeom>
        </p:spPr>
        <p:txBody>
          <a:bodyPr wrap="none">
            <a:spAutoFit/>
          </a:bodyPr>
          <a:lstStyle/>
          <a:p>
            <a:pPr algn="ctr" defTabSz="371475">
              <a:spcBef>
                <a:spcPts val="813"/>
              </a:spcBef>
              <a:buClr>
                <a:srgbClr val="90C226"/>
              </a:buClr>
            </a:pPr>
            <a:r>
              <a:rPr lang="fr-FR" sz="1400" dirty="0">
                <a:solidFill>
                  <a:prstClr val="black">
                    <a:lumMod val="50000"/>
                    <a:lumOff val="50000"/>
                  </a:prstClr>
                </a:solidFill>
                <a:latin typeface="Calibri"/>
              </a:rPr>
              <a:t>Nouakchott, 15  Juillet  2025</a:t>
            </a:r>
            <a:endParaRPr lang="en-US" sz="1400" dirty="0">
              <a:solidFill>
                <a:prstClr val="black">
                  <a:lumMod val="50000"/>
                  <a:lumOff val="50000"/>
                </a:prstClr>
              </a:solidFill>
              <a:latin typeface="Calibri"/>
            </a:endParaRPr>
          </a:p>
        </p:txBody>
      </p:sp>
      <p:sp>
        <p:nvSpPr>
          <p:cNvPr id="2" name="ZoneTexte 1">
            <a:extLst>
              <a:ext uri="{FF2B5EF4-FFF2-40B4-BE49-F238E27FC236}">
                <a16:creationId xmlns:a16="http://schemas.microsoft.com/office/drawing/2014/main" id="{FDE2001E-8CD4-8F48-082D-0BAC8B2C2A7F}"/>
              </a:ext>
            </a:extLst>
          </p:cNvPr>
          <p:cNvSpPr txBox="1"/>
          <p:nvPr/>
        </p:nvSpPr>
        <p:spPr>
          <a:xfrm>
            <a:off x="4669174" y="5086661"/>
            <a:ext cx="2939074" cy="1061829"/>
          </a:xfrm>
          <a:prstGeom prst="rect">
            <a:avLst/>
          </a:prstGeom>
          <a:noFill/>
        </p:spPr>
        <p:txBody>
          <a:bodyPr wrap="none" rtlCol="0">
            <a:spAutoFit/>
          </a:bodyPr>
          <a:lstStyle/>
          <a:p>
            <a:pPr algn="ctr">
              <a:lnSpc>
                <a:spcPct val="150000"/>
              </a:lnSpc>
            </a:pPr>
            <a:r>
              <a:rPr lang="fr-FR" b="1" dirty="0">
                <a:solidFill>
                  <a:schemeClr val="accent6">
                    <a:lumMod val="75000"/>
                  </a:schemeClr>
                </a:solidFill>
              </a:rPr>
              <a:t>Mohamed SIDI BOLLÉ</a:t>
            </a:r>
          </a:p>
          <a:p>
            <a:pPr algn="ctr"/>
            <a:r>
              <a:rPr lang="fr-FR" dirty="0">
                <a:solidFill>
                  <a:schemeClr val="accent6">
                    <a:lumMod val="75000"/>
                  </a:schemeClr>
                </a:solidFill>
              </a:rPr>
              <a:t>Ms en GDT et </a:t>
            </a:r>
            <a:r>
              <a:rPr lang="fr-FR" dirty="0" err="1">
                <a:solidFill>
                  <a:schemeClr val="accent6">
                    <a:lumMod val="75000"/>
                  </a:schemeClr>
                </a:solidFill>
              </a:rPr>
              <a:t>Ing</a:t>
            </a:r>
            <a:r>
              <a:rPr lang="fr-FR" dirty="0">
                <a:solidFill>
                  <a:schemeClr val="accent6">
                    <a:lumMod val="75000"/>
                  </a:schemeClr>
                </a:solidFill>
              </a:rPr>
              <a:t>. Agronome</a:t>
            </a:r>
          </a:p>
          <a:p>
            <a:pPr algn="ctr"/>
            <a:r>
              <a:rPr lang="fr-FR" dirty="0">
                <a:solidFill>
                  <a:schemeClr val="accent6">
                    <a:lumMod val="75000"/>
                  </a:schemeClr>
                </a:solidFill>
              </a:rPr>
              <a:t>Expert agriculture</a:t>
            </a:r>
          </a:p>
        </p:txBody>
      </p:sp>
      <p:sp>
        <p:nvSpPr>
          <p:cNvPr id="6" name="ZoneTexte 5">
            <a:extLst>
              <a:ext uri="{FF2B5EF4-FFF2-40B4-BE49-F238E27FC236}">
                <a16:creationId xmlns:a16="http://schemas.microsoft.com/office/drawing/2014/main" id="{A35E37F1-AF00-34A4-4EA2-F3618A1B5CAD}"/>
              </a:ext>
            </a:extLst>
          </p:cNvPr>
          <p:cNvSpPr txBox="1"/>
          <p:nvPr/>
        </p:nvSpPr>
        <p:spPr>
          <a:xfrm>
            <a:off x="2452975" y="1039831"/>
            <a:ext cx="8425153" cy="369332"/>
          </a:xfrm>
          <a:prstGeom prst="rect">
            <a:avLst/>
          </a:prstGeom>
          <a:noFill/>
        </p:spPr>
        <p:txBody>
          <a:bodyPr wrap="square">
            <a:spAutoFit/>
          </a:bodyPr>
          <a:lstStyle/>
          <a:p>
            <a:r>
              <a:rPr lang="fr-FR" b="1" i="0" dirty="0">
                <a:solidFill>
                  <a:srgbClr val="1F1F1F"/>
                </a:solidFill>
                <a:effectLst/>
                <a:latin typeface="Google Sans"/>
              </a:rPr>
              <a:t>Atelier de validation de la composante vulnérabilité et adaptation de la NC5</a:t>
            </a:r>
            <a:endParaRPr lang="fr-FR" b="1" dirty="0"/>
          </a:p>
        </p:txBody>
      </p:sp>
    </p:spTree>
    <p:extLst>
      <p:ext uri="{BB962C8B-B14F-4D97-AF65-F5344CB8AC3E}">
        <p14:creationId xmlns:p14="http://schemas.microsoft.com/office/powerpoint/2010/main" val="40860856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E161EF0C-E488-10C8-E781-1BD57DF359D3}"/>
              </a:ext>
            </a:extLst>
          </p:cNvPr>
          <p:cNvSpPr txBox="1"/>
          <p:nvPr/>
        </p:nvSpPr>
        <p:spPr>
          <a:xfrm>
            <a:off x="1311215" y="153536"/>
            <a:ext cx="10506974" cy="6725367"/>
          </a:xfrm>
          <a:prstGeom prst="rect">
            <a:avLst/>
          </a:prstGeom>
          <a:noFill/>
        </p:spPr>
        <p:txBody>
          <a:bodyPr wrap="square">
            <a:spAutoFit/>
          </a:bodyPr>
          <a:lstStyle/>
          <a:p>
            <a:pPr marL="539750" marR="632460" algn="just">
              <a:lnSpc>
                <a:spcPct val="150000"/>
              </a:lnSpc>
              <a:spcBef>
                <a:spcPts val="965"/>
              </a:spcBef>
              <a:buNone/>
            </a:pPr>
            <a:r>
              <a:rPr lang="fr-FR" b="1" spc="-10" dirty="0">
                <a:solidFill>
                  <a:srgbClr val="0070C0"/>
                </a:solidFill>
                <a:effectLst/>
                <a:latin typeface="Trebuchet MS" panose="020B0603020202020204" pitchFamily="34" charset="0"/>
                <a:ea typeface="Trebuchet MS" panose="020B0603020202020204" pitchFamily="34" charset="0"/>
                <a:cs typeface="Trebuchet MS" panose="020B0603020202020204" pitchFamily="34" charset="0"/>
              </a:rPr>
              <a:t>Les</a:t>
            </a:r>
            <a:r>
              <a:rPr lang="fr-FR" b="1" spc="-60" dirty="0">
                <a:solidFill>
                  <a:srgbClr val="0070C0"/>
                </a:solidFill>
                <a:effectLst/>
                <a:latin typeface="Trebuchet MS" panose="020B0603020202020204" pitchFamily="34" charset="0"/>
                <a:ea typeface="Trebuchet MS" panose="020B0603020202020204" pitchFamily="34" charset="0"/>
                <a:cs typeface="Trebuchet MS" panose="020B0603020202020204" pitchFamily="34" charset="0"/>
              </a:rPr>
              <a:t> </a:t>
            </a:r>
            <a:r>
              <a:rPr lang="fr-FR" b="1" spc="-10" dirty="0">
                <a:solidFill>
                  <a:srgbClr val="0070C0"/>
                </a:solidFill>
                <a:effectLst/>
                <a:latin typeface="Trebuchet MS" panose="020B0603020202020204" pitchFamily="34" charset="0"/>
                <a:ea typeface="Trebuchet MS" panose="020B0603020202020204" pitchFamily="34" charset="0"/>
                <a:cs typeface="Trebuchet MS" panose="020B0603020202020204" pitchFamily="34" charset="0"/>
              </a:rPr>
              <a:t>principales</a:t>
            </a:r>
            <a:r>
              <a:rPr lang="fr-FR" b="1" spc="-60" dirty="0">
                <a:solidFill>
                  <a:srgbClr val="0070C0"/>
                </a:solidFill>
                <a:effectLst/>
                <a:latin typeface="Trebuchet MS" panose="020B0603020202020204" pitchFamily="34" charset="0"/>
                <a:ea typeface="Trebuchet MS" panose="020B0603020202020204" pitchFamily="34" charset="0"/>
                <a:cs typeface="Trebuchet MS" panose="020B0603020202020204" pitchFamily="34" charset="0"/>
              </a:rPr>
              <a:t> </a:t>
            </a:r>
            <a:r>
              <a:rPr lang="fr-FR" b="1" spc="-10" dirty="0">
                <a:solidFill>
                  <a:srgbClr val="0070C0"/>
                </a:solidFill>
                <a:effectLst/>
                <a:latin typeface="Trebuchet MS" panose="020B0603020202020204" pitchFamily="34" charset="0"/>
                <a:ea typeface="Trebuchet MS" panose="020B0603020202020204" pitchFamily="34" charset="0"/>
                <a:cs typeface="Trebuchet MS" panose="020B0603020202020204" pitchFamily="34" charset="0"/>
              </a:rPr>
              <a:t>réalisations</a:t>
            </a:r>
            <a:r>
              <a:rPr lang="fr-FR" b="1" spc="-60" dirty="0">
                <a:solidFill>
                  <a:srgbClr val="0070C0"/>
                </a:solidFill>
                <a:effectLst/>
                <a:latin typeface="Trebuchet MS" panose="020B0603020202020204" pitchFamily="34" charset="0"/>
                <a:ea typeface="Trebuchet MS" panose="020B0603020202020204" pitchFamily="34" charset="0"/>
                <a:cs typeface="Trebuchet MS" panose="020B0603020202020204" pitchFamily="34" charset="0"/>
              </a:rPr>
              <a:t> </a:t>
            </a:r>
            <a:r>
              <a:rPr lang="fr-FR" b="1" spc="-10" dirty="0">
                <a:solidFill>
                  <a:srgbClr val="0070C0"/>
                </a:solidFill>
                <a:effectLst/>
                <a:latin typeface="Trebuchet MS" panose="020B0603020202020204" pitchFamily="34" charset="0"/>
                <a:ea typeface="Trebuchet MS" panose="020B0603020202020204" pitchFamily="34" charset="0"/>
                <a:cs typeface="Trebuchet MS" panose="020B0603020202020204" pitchFamily="34" charset="0"/>
              </a:rPr>
              <a:t>en</a:t>
            </a:r>
            <a:r>
              <a:rPr lang="fr-FR" b="1" spc="-60" dirty="0">
                <a:solidFill>
                  <a:srgbClr val="0070C0"/>
                </a:solidFill>
                <a:effectLst/>
                <a:latin typeface="Trebuchet MS" panose="020B0603020202020204" pitchFamily="34" charset="0"/>
                <a:ea typeface="Trebuchet MS" panose="020B0603020202020204" pitchFamily="34" charset="0"/>
                <a:cs typeface="Trebuchet MS" panose="020B0603020202020204" pitchFamily="34" charset="0"/>
              </a:rPr>
              <a:t> </a:t>
            </a:r>
            <a:r>
              <a:rPr lang="fr-FR" b="1" spc="-10" dirty="0">
                <a:solidFill>
                  <a:srgbClr val="0070C0"/>
                </a:solidFill>
                <a:effectLst/>
                <a:latin typeface="Trebuchet MS" panose="020B0603020202020204" pitchFamily="34" charset="0"/>
                <a:ea typeface="Trebuchet MS" panose="020B0603020202020204" pitchFamily="34" charset="0"/>
                <a:cs typeface="Trebuchet MS" panose="020B0603020202020204" pitchFamily="34" charset="0"/>
              </a:rPr>
              <a:t>2024</a:t>
            </a:r>
            <a:r>
              <a:rPr lang="fr-FR" b="1" spc="-70" dirty="0">
                <a:solidFill>
                  <a:srgbClr val="0070C0"/>
                </a:solidFill>
                <a:effectLst/>
                <a:latin typeface="Trebuchet MS" panose="020B0603020202020204" pitchFamily="34" charset="0"/>
                <a:ea typeface="Trebuchet MS" panose="020B0603020202020204" pitchFamily="34" charset="0"/>
                <a:cs typeface="Trebuchet MS" panose="020B0603020202020204" pitchFamily="34" charset="0"/>
              </a:rPr>
              <a:t> </a:t>
            </a:r>
            <a:r>
              <a:rPr lang="fr-FR" b="1" spc="-10" dirty="0">
                <a:solidFill>
                  <a:srgbClr val="0070C0"/>
                </a:solidFill>
                <a:effectLst/>
                <a:latin typeface="Trebuchet MS" panose="020B0603020202020204" pitchFamily="34" charset="0"/>
                <a:ea typeface="Trebuchet MS" panose="020B0603020202020204" pitchFamily="34" charset="0"/>
                <a:cs typeface="Trebuchet MS" panose="020B0603020202020204" pitchFamily="34" charset="0"/>
              </a:rPr>
              <a:t>se</a:t>
            </a:r>
            <a:r>
              <a:rPr lang="fr-FR" b="1" spc="-60" dirty="0">
                <a:solidFill>
                  <a:srgbClr val="0070C0"/>
                </a:solidFill>
                <a:effectLst/>
                <a:latin typeface="Trebuchet MS" panose="020B0603020202020204" pitchFamily="34" charset="0"/>
                <a:ea typeface="Trebuchet MS" panose="020B0603020202020204" pitchFamily="34" charset="0"/>
                <a:cs typeface="Trebuchet MS" panose="020B0603020202020204" pitchFamily="34" charset="0"/>
              </a:rPr>
              <a:t> </a:t>
            </a:r>
            <a:r>
              <a:rPr lang="fr-FR" b="1" spc="-10" dirty="0">
                <a:solidFill>
                  <a:srgbClr val="0070C0"/>
                </a:solidFill>
                <a:effectLst/>
                <a:latin typeface="Trebuchet MS" panose="020B0603020202020204" pitchFamily="34" charset="0"/>
                <a:ea typeface="Trebuchet MS" panose="020B0603020202020204" pitchFamily="34" charset="0"/>
                <a:cs typeface="Trebuchet MS" panose="020B0603020202020204" pitchFamily="34" charset="0"/>
              </a:rPr>
              <a:t>sont</a:t>
            </a:r>
            <a:r>
              <a:rPr lang="fr-FR" b="1" spc="-70" dirty="0">
                <a:solidFill>
                  <a:srgbClr val="0070C0"/>
                </a:solidFill>
                <a:effectLst/>
                <a:latin typeface="Trebuchet MS" panose="020B0603020202020204" pitchFamily="34" charset="0"/>
                <a:ea typeface="Trebuchet MS" panose="020B0603020202020204" pitchFamily="34" charset="0"/>
                <a:cs typeface="Trebuchet MS" panose="020B0603020202020204" pitchFamily="34" charset="0"/>
              </a:rPr>
              <a:t> </a:t>
            </a:r>
            <a:r>
              <a:rPr lang="fr-FR" b="1" spc="-10" dirty="0">
                <a:solidFill>
                  <a:srgbClr val="0070C0"/>
                </a:solidFill>
                <a:effectLst/>
                <a:latin typeface="Trebuchet MS" panose="020B0603020202020204" pitchFamily="34" charset="0"/>
                <a:ea typeface="Trebuchet MS" panose="020B0603020202020204" pitchFamily="34" charset="0"/>
                <a:cs typeface="Trebuchet MS" panose="020B0603020202020204" pitchFamily="34" charset="0"/>
              </a:rPr>
              <a:t>faites</a:t>
            </a:r>
            <a:r>
              <a:rPr lang="fr-FR" b="1" spc="-60" dirty="0">
                <a:solidFill>
                  <a:srgbClr val="0070C0"/>
                </a:solidFill>
                <a:effectLst/>
                <a:latin typeface="Trebuchet MS" panose="020B0603020202020204" pitchFamily="34" charset="0"/>
                <a:ea typeface="Trebuchet MS" panose="020B0603020202020204" pitchFamily="34" charset="0"/>
                <a:cs typeface="Trebuchet MS" panose="020B0603020202020204" pitchFamily="34" charset="0"/>
              </a:rPr>
              <a:t> </a:t>
            </a:r>
            <a:r>
              <a:rPr lang="fr-FR" b="1" spc="-10" dirty="0">
                <a:solidFill>
                  <a:srgbClr val="0070C0"/>
                </a:solidFill>
                <a:effectLst/>
                <a:latin typeface="Trebuchet MS" panose="020B0603020202020204" pitchFamily="34" charset="0"/>
                <a:ea typeface="Trebuchet MS" panose="020B0603020202020204" pitchFamily="34" charset="0"/>
                <a:cs typeface="Trebuchet MS" panose="020B0603020202020204" pitchFamily="34" charset="0"/>
              </a:rPr>
              <a:t>dans</a:t>
            </a:r>
            <a:r>
              <a:rPr lang="fr-FR" b="1" spc="-60" dirty="0">
                <a:solidFill>
                  <a:srgbClr val="0070C0"/>
                </a:solidFill>
                <a:effectLst/>
                <a:latin typeface="Trebuchet MS" panose="020B0603020202020204" pitchFamily="34" charset="0"/>
                <a:ea typeface="Trebuchet MS" panose="020B0603020202020204" pitchFamily="34" charset="0"/>
                <a:cs typeface="Trebuchet MS" panose="020B0603020202020204" pitchFamily="34" charset="0"/>
              </a:rPr>
              <a:t> </a:t>
            </a:r>
            <a:r>
              <a:rPr lang="fr-FR" b="1" spc="-10" dirty="0">
                <a:solidFill>
                  <a:srgbClr val="0070C0"/>
                </a:solidFill>
                <a:effectLst/>
                <a:latin typeface="Trebuchet MS" panose="020B0603020202020204" pitchFamily="34" charset="0"/>
                <a:ea typeface="Trebuchet MS" panose="020B0603020202020204" pitchFamily="34" charset="0"/>
                <a:cs typeface="Trebuchet MS" panose="020B0603020202020204" pitchFamily="34" charset="0"/>
              </a:rPr>
              <a:t>le</a:t>
            </a:r>
            <a:r>
              <a:rPr lang="fr-FR" b="1" spc="-60" dirty="0">
                <a:solidFill>
                  <a:srgbClr val="0070C0"/>
                </a:solidFill>
                <a:effectLst/>
                <a:latin typeface="Trebuchet MS" panose="020B0603020202020204" pitchFamily="34" charset="0"/>
                <a:ea typeface="Trebuchet MS" panose="020B0603020202020204" pitchFamily="34" charset="0"/>
                <a:cs typeface="Trebuchet MS" panose="020B0603020202020204" pitchFamily="34" charset="0"/>
              </a:rPr>
              <a:t> </a:t>
            </a:r>
            <a:r>
              <a:rPr lang="fr-FR" b="1" spc="-10" dirty="0">
                <a:solidFill>
                  <a:srgbClr val="0070C0"/>
                </a:solidFill>
                <a:effectLst/>
                <a:latin typeface="Trebuchet MS" panose="020B0603020202020204" pitchFamily="34" charset="0"/>
                <a:ea typeface="Trebuchet MS" panose="020B0603020202020204" pitchFamily="34" charset="0"/>
                <a:cs typeface="Trebuchet MS" panose="020B0603020202020204" pitchFamily="34" charset="0"/>
              </a:rPr>
              <a:t>cadre</a:t>
            </a:r>
            <a:r>
              <a:rPr lang="fr-FR" b="1" spc="-60" dirty="0">
                <a:solidFill>
                  <a:srgbClr val="0070C0"/>
                </a:solidFill>
                <a:effectLst/>
                <a:latin typeface="Trebuchet MS" panose="020B0603020202020204" pitchFamily="34" charset="0"/>
                <a:ea typeface="Trebuchet MS" panose="020B0603020202020204" pitchFamily="34" charset="0"/>
                <a:cs typeface="Trebuchet MS" panose="020B0603020202020204" pitchFamily="34" charset="0"/>
              </a:rPr>
              <a:t> </a:t>
            </a:r>
            <a:r>
              <a:rPr lang="fr-FR" b="1" spc="-10" dirty="0">
                <a:solidFill>
                  <a:srgbClr val="0070C0"/>
                </a:solidFill>
                <a:effectLst/>
                <a:latin typeface="Trebuchet MS" panose="020B0603020202020204" pitchFamily="34" charset="0"/>
                <a:ea typeface="Trebuchet MS" panose="020B0603020202020204" pitchFamily="34" charset="0"/>
                <a:cs typeface="Trebuchet MS" panose="020B0603020202020204" pitchFamily="34" charset="0"/>
              </a:rPr>
              <a:t>du</a:t>
            </a:r>
            <a:r>
              <a:rPr lang="fr-FR" b="1" spc="-65" dirty="0">
                <a:solidFill>
                  <a:srgbClr val="0070C0"/>
                </a:solidFill>
                <a:effectLst/>
                <a:latin typeface="Trebuchet MS" panose="020B0603020202020204" pitchFamily="34" charset="0"/>
                <a:ea typeface="Trebuchet MS" panose="020B0603020202020204" pitchFamily="34" charset="0"/>
                <a:cs typeface="Trebuchet MS" panose="020B0603020202020204" pitchFamily="34" charset="0"/>
              </a:rPr>
              <a:t> </a:t>
            </a:r>
            <a:r>
              <a:rPr lang="fr-FR" b="1" spc="-10" dirty="0">
                <a:solidFill>
                  <a:srgbClr val="0070C0"/>
                </a:solidFill>
                <a:effectLst/>
                <a:latin typeface="Trebuchet MS" panose="020B0603020202020204" pitchFamily="34" charset="0"/>
                <a:ea typeface="Trebuchet MS" panose="020B0603020202020204" pitchFamily="34" charset="0"/>
                <a:cs typeface="Trebuchet MS" panose="020B0603020202020204" pitchFamily="34" charset="0"/>
              </a:rPr>
              <a:t>développement</a:t>
            </a:r>
            <a:r>
              <a:rPr lang="fr-FR" b="1" spc="-70" dirty="0">
                <a:solidFill>
                  <a:srgbClr val="0070C0"/>
                </a:solidFill>
                <a:effectLst/>
                <a:latin typeface="Trebuchet MS" panose="020B0603020202020204" pitchFamily="34" charset="0"/>
                <a:ea typeface="Trebuchet MS" panose="020B0603020202020204" pitchFamily="34" charset="0"/>
                <a:cs typeface="Trebuchet MS" panose="020B0603020202020204" pitchFamily="34" charset="0"/>
              </a:rPr>
              <a:t> </a:t>
            </a:r>
            <a:r>
              <a:rPr lang="fr-FR" b="1" spc="-10" dirty="0">
                <a:solidFill>
                  <a:srgbClr val="0070C0"/>
                </a:solidFill>
                <a:effectLst/>
                <a:latin typeface="Trebuchet MS" panose="020B0603020202020204" pitchFamily="34" charset="0"/>
                <a:ea typeface="Trebuchet MS" panose="020B0603020202020204" pitchFamily="34" charset="0"/>
                <a:cs typeface="Trebuchet MS" panose="020B0603020202020204" pitchFamily="34" charset="0"/>
              </a:rPr>
              <a:t>des </a:t>
            </a:r>
            <a:r>
              <a:rPr lang="fr-FR" b="1" dirty="0">
                <a:solidFill>
                  <a:srgbClr val="0070C0"/>
                </a:solidFill>
                <a:effectLst/>
                <a:latin typeface="Trebuchet MS" panose="020B0603020202020204" pitchFamily="34" charset="0"/>
                <a:ea typeface="Trebuchet MS" panose="020B0603020202020204" pitchFamily="34" charset="0"/>
                <a:cs typeface="Trebuchet MS" panose="020B0603020202020204" pitchFamily="34" charset="0"/>
              </a:rPr>
              <a:t>filières agricoles prioritaires et l’amélioration de leur productivité, en vue de parvenir à la </a:t>
            </a:r>
            <a:r>
              <a:rPr lang="fr-FR" b="1" spc="-10" dirty="0">
                <a:solidFill>
                  <a:srgbClr val="0070C0"/>
                </a:solidFill>
                <a:effectLst/>
                <a:latin typeface="Trebuchet MS" panose="020B0603020202020204" pitchFamily="34" charset="0"/>
                <a:ea typeface="Trebuchet MS" panose="020B0603020202020204" pitchFamily="34" charset="0"/>
                <a:cs typeface="Trebuchet MS" panose="020B0603020202020204" pitchFamily="34" charset="0"/>
              </a:rPr>
              <a:t>souveraineté</a:t>
            </a:r>
            <a:r>
              <a:rPr lang="fr-FR" b="1" spc="-90" dirty="0">
                <a:solidFill>
                  <a:srgbClr val="0070C0"/>
                </a:solidFill>
                <a:effectLst/>
                <a:latin typeface="Trebuchet MS" panose="020B0603020202020204" pitchFamily="34" charset="0"/>
                <a:ea typeface="Trebuchet MS" panose="020B0603020202020204" pitchFamily="34" charset="0"/>
                <a:cs typeface="Trebuchet MS" panose="020B0603020202020204" pitchFamily="34" charset="0"/>
              </a:rPr>
              <a:t> </a:t>
            </a:r>
            <a:r>
              <a:rPr lang="fr-FR" b="1" spc="-10" dirty="0">
                <a:solidFill>
                  <a:srgbClr val="0070C0"/>
                </a:solidFill>
                <a:effectLst/>
                <a:latin typeface="Trebuchet MS" panose="020B0603020202020204" pitchFamily="34" charset="0"/>
                <a:ea typeface="Trebuchet MS" panose="020B0603020202020204" pitchFamily="34" charset="0"/>
                <a:cs typeface="Trebuchet MS" panose="020B0603020202020204" pitchFamily="34" charset="0"/>
              </a:rPr>
              <a:t>alimentaire.</a:t>
            </a:r>
          </a:p>
          <a:p>
            <a:pPr marL="539750" marR="632460" algn="just">
              <a:lnSpc>
                <a:spcPct val="150000"/>
              </a:lnSpc>
              <a:spcBef>
                <a:spcPts val="965"/>
              </a:spcBef>
              <a:buNone/>
            </a:pPr>
            <a:r>
              <a:rPr lang="fr-FR" b="1" spc="-85" dirty="0">
                <a:solidFill>
                  <a:srgbClr val="0070C0"/>
                </a:solidFill>
                <a:effectLst/>
                <a:latin typeface="Trebuchet MS" panose="020B0603020202020204" pitchFamily="34" charset="0"/>
                <a:ea typeface="Trebuchet MS" panose="020B0603020202020204" pitchFamily="34" charset="0"/>
                <a:cs typeface="Trebuchet MS" panose="020B0603020202020204" pitchFamily="34" charset="0"/>
              </a:rPr>
              <a:t> </a:t>
            </a:r>
            <a:r>
              <a:rPr lang="fr-FR" b="1" spc="-10" dirty="0">
                <a:effectLst/>
                <a:latin typeface="Trebuchet MS" panose="020B0603020202020204" pitchFamily="34" charset="0"/>
                <a:ea typeface="Trebuchet MS" panose="020B0603020202020204" pitchFamily="34" charset="0"/>
                <a:cs typeface="Trebuchet MS" panose="020B0603020202020204" pitchFamily="34" charset="0"/>
              </a:rPr>
              <a:t>Dans</a:t>
            </a:r>
            <a:r>
              <a:rPr lang="fr-FR" b="1" spc="-90" dirty="0">
                <a:effectLst/>
                <a:latin typeface="Trebuchet MS" panose="020B0603020202020204" pitchFamily="34" charset="0"/>
                <a:ea typeface="Trebuchet MS" panose="020B0603020202020204" pitchFamily="34" charset="0"/>
                <a:cs typeface="Trebuchet MS" panose="020B0603020202020204" pitchFamily="34" charset="0"/>
              </a:rPr>
              <a:t> </a:t>
            </a:r>
            <a:r>
              <a:rPr lang="fr-FR" b="1" spc="-10" dirty="0">
                <a:effectLst/>
                <a:latin typeface="Trebuchet MS" panose="020B0603020202020204" pitchFamily="34" charset="0"/>
                <a:ea typeface="Trebuchet MS" panose="020B0603020202020204" pitchFamily="34" charset="0"/>
                <a:cs typeface="Trebuchet MS" panose="020B0603020202020204" pitchFamily="34" charset="0"/>
              </a:rPr>
              <a:t>ce</a:t>
            </a:r>
            <a:r>
              <a:rPr lang="fr-FR" b="1" spc="-100" dirty="0">
                <a:effectLst/>
                <a:latin typeface="Trebuchet MS" panose="020B0603020202020204" pitchFamily="34" charset="0"/>
                <a:ea typeface="Trebuchet MS" panose="020B0603020202020204" pitchFamily="34" charset="0"/>
                <a:cs typeface="Trebuchet MS" panose="020B0603020202020204" pitchFamily="34" charset="0"/>
              </a:rPr>
              <a:t> </a:t>
            </a:r>
            <a:r>
              <a:rPr lang="fr-FR" b="1" spc="-10" dirty="0">
                <a:effectLst/>
                <a:latin typeface="Trebuchet MS" panose="020B0603020202020204" pitchFamily="34" charset="0"/>
                <a:ea typeface="Trebuchet MS" panose="020B0603020202020204" pitchFamily="34" charset="0"/>
                <a:cs typeface="Trebuchet MS" panose="020B0603020202020204" pitchFamily="34" charset="0"/>
              </a:rPr>
              <a:t>cadre,</a:t>
            </a:r>
            <a:r>
              <a:rPr lang="fr-FR" b="1" spc="-85" dirty="0">
                <a:effectLst/>
                <a:latin typeface="Trebuchet MS" panose="020B0603020202020204" pitchFamily="34" charset="0"/>
                <a:ea typeface="Trebuchet MS" panose="020B0603020202020204" pitchFamily="34" charset="0"/>
                <a:cs typeface="Trebuchet MS" panose="020B0603020202020204" pitchFamily="34" charset="0"/>
              </a:rPr>
              <a:t> </a:t>
            </a:r>
            <a:r>
              <a:rPr lang="fr-FR" b="1" spc="-10" dirty="0">
                <a:effectLst/>
                <a:latin typeface="Trebuchet MS" panose="020B0603020202020204" pitchFamily="34" charset="0"/>
                <a:ea typeface="Trebuchet MS" panose="020B0603020202020204" pitchFamily="34" charset="0"/>
                <a:cs typeface="Trebuchet MS" panose="020B0603020202020204" pitchFamily="34" charset="0"/>
              </a:rPr>
              <a:t>les</a:t>
            </a:r>
            <a:r>
              <a:rPr lang="fr-FR" b="1" spc="-70" dirty="0">
                <a:effectLst/>
                <a:latin typeface="Trebuchet MS" panose="020B0603020202020204" pitchFamily="34" charset="0"/>
                <a:ea typeface="Trebuchet MS" panose="020B0603020202020204" pitchFamily="34" charset="0"/>
                <a:cs typeface="Trebuchet MS" panose="020B0603020202020204" pitchFamily="34" charset="0"/>
              </a:rPr>
              <a:t> </a:t>
            </a:r>
            <a:r>
              <a:rPr lang="fr-FR" b="1" spc="-10" dirty="0">
                <a:effectLst/>
                <a:latin typeface="Trebuchet MS" panose="020B0603020202020204" pitchFamily="34" charset="0"/>
                <a:ea typeface="Trebuchet MS" panose="020B0603020202020204" pitchFamily="34" charset="0"/>
                <a:cs typeface="Trebuchet MS" panose="020B0603020202020204" pitchFamily="34" charset="0"/>
              </a:rPr>
              <a:t>progrès</a:t>
            </a:r>
            <a:r>
              <a:rPr lang="fr-FR" b="1" spc="-85" dirty="0">
                <a:effectLst/>
                <a:latin typeface="Trebuchet MS" panose="020B0603020202020204" pitchFamily="34" charset="0"/>
                <a:ea typeface="Trebuchet MS" panose="020B0603020202020204" pitchFamily="34" charset="0"/>
                <a:cs typeface="Trebuchet MS" panose="020B0603020202020204" pitchFamily="34" charset="0"/>
              </a:rPr>
              <a:t> </a:t>
            </a:r>
            <a:r>
              <a:rPr lang="fr-FR" b="1" spc="-10" dirty="0">
                <a:effectLst/>
                <a:latin typeface="Trebuchet MS" panose="020B0603020202020204" pitchFamily="34" charset="0"/>
                <a:ea typeface="Trebuchet MS" panose="020B0603020202020204" pitchFamily="34" charset="0"/>
                <a:cs typeface="Trebuchet MS" panose="020B0603020202020204" pitchFamily="34" charset="0"/>
              </a:rPr>
              <a:t>enregistrés</a:t>
            </a:r>
            <a:r>
              <a:rPr lang="fr-FR" b="1" spc="-85" dirty="0">
                <a:effectLst/>
                <a:latin typeface="Trebuchet MS" panose="020B0603020202020204" pitchFamily="34" charset="0"/>
                <a:ea typeface="Trebuchet MS" panose="020B0603020202020204" pitchFamily="34" charset="0"/>
                <a:cs typeface="Trebuchet MS" panose="020B0603020202020204" pitchFamily="34" charset="0"/>
              </a:rPr>
              <a:t> </a:t>
            </a:r>
            <a:r>
              <a:rPr lang="fr-FR" b="1" spc="-10" dirty="0">
                <a:effectLst/>
                <a:latin typeface="Trebuchet MS" panose="020B0603020202020204" pitchFamily="34" charset="0"/>
                <a:ea typeface="Trebuchet MS" panose="020B0603020202020204" pitchFamily="34" charset="0"/>
                <a:cs typeface="Trebuchet MS" panose="020B0603020202020204" pitchFamily="34" charset="0"/>
              </a:rPr>
              <a:t>portent</a:t>
            </a:r>
            <a:r>
              <a:rPr lang="fr-FR" b="1" spc="-95" dirty="0">
                <a:effectLst/>
                <a:latin typeface="Trebuchet MS" panose="020B0603020202020204" pitchFamily="34" charset="0"/>
                <a:ea typeface="Trebuchet MS" panose="020B0603020202020204" pitchFamily="34" charset="0"/>
                <a:cs typeface="Trebuchet MS" panose="020B0603020202020204" pitchFamily="34" charset="0"/>
              </a:rPr>
              <a:t> </a:t>
            </a:r>
            <a:r>
              <a:rPr lang="fr-FR" b="1" spc="-10" dirty="0">
                <a:effectLst/>
                <a:latin typeface="Trebuchet MS" panose="020B0603020202020204" pitchFamily="34" charset="0"/>
                <a:ea typeface="Trebuchet MS" panose="020B0603020202020204" pitchFamily="34" charset="0"/>
                <a:cs typeface="Trebuchet MS" panose="020B0603020202020204" pitchFamily="34" charset="0"/>
              </a:rPr>
              <a:t>sur</a:t>
            </a:r>
            <a:r>
              <a:rPr lang="fr-FR" b="1" spc="-85" dirty="0">
                <a:effectLst/>
                <a:latin typeface="Trebuchet MS" panose="020B0603020202020204" pitchFamily="34" charset="0"/>
                <a:ea typeface="Trebuchet MS" panose="020B0603020202020204" pitchFamily="34" charset="0"/>
                <a:cs typeface="Trebuchet MS" panose="020B0603020202020204" pitchFamily="34" charset="0"/>
              </a:rPr>
              <a:t> </a:t>
            </a:r>
            <a:r>
              <a:rPr lang="fr-FR" b="1" spc="-10" dirty="0">
                <a:effectLst/>
                <a:latin typeface="Trebuchet MS" panose="020B0603020202020204" pitchFamily="34" charset="0"/>
                <a:ea typeface="Trebuchet MS" panose="020B0603020202020204" pitchFamily="34" charset="0"/>
                <a:cs typeface="Trebuchet MS" panose="020B0603020202020204" pitchFamily="34" charset="0"/>
              </a:rPr>
              <a:t>:</a:t>
            </a:r>
            <a:endParaRPr lang="fr-FR" b="1" dirty="0">
              <a:effectLst/>
              <a:latin typeface="Trebuchet MS" panose="020B0603020202020204" pitchFamily="34" charset="0"/>
              <a:ea typeface="Trebuchet MS" panose="020B0603020202020204" pitchFamily="34" charset="0"/>
              <a:cs typeface="Trebuchet MS" panose="020B0603020202020204" pitchFamily="34" charset="0"/>
            </a:endParaRPr>
          </a:p>
          <a:p>
            <a:pPr marL="982663" lvl="1" indent="-285750">
              <a:lnSpc>
                <a:spcPct val="150000"/>
              </a:lnSpc>
              <a:spcBef>
                <a:spcPts val="580"/>
              </a:spcBef>
              <a:buClr>
                <a:srgbClr val="155F82"/>
              </a:buClr>
              <a:buSzPts val="1200"/>
              <a:buFont typeface="Times New Roman" panose="02020603050405020304" pitchFamily="18" charset="0"/>
              <a:buChar char="-"/>
              <a:tabLst>
                <a:tab pos="1446530" algn="l"/>
              </a:tabLst>
            </a:pPr>
            <a:r>
              <a:rPr lang="fr-FR" spc="-20" dirty="0">
                <a:latin typeface="Trebuchet MS" panose="020B0603020202020204" pitchFamily="34" charset="0"/>
              </a:rPr>
              <a:t>Le lancement de travaux d’aménagement sur une superficie de 1.575 hectares ;</a:t>
            </a:r>
          </a:p>
          <a:p>
            <a:pPr marL="982663" lvl="1" indent="-285750">
              <a:lnSpc>
                <a:spcPct val="150000"/>
              </a:lnSpc>
              <a:spcBef>
                <a:spcPts val="190"/>
              </a:spcBef>
              <a:buClr>
                <a:srgbClr val="155F82"/>
              </a:buClr>
              <a:buSzPts val="1200"/>
              <a:buFont typeface="Times New Roman" panose="02020603050405020304" pitchFamily="18" charset="0"/>
              <a:buChar char="-"/>
              <a:tabLst>
                <a:tab pos="1446530" algn="l"/>
              </a:tabLst>
            </a:pPr>
            <a:r>
              <a:rPr lang="fr-FR" spc="-20" dirty="0">
                <a:latin typeface="Trebuchet MS" panose="020B0603020202020204" pitchFamily="34" charset="0"/>
              </a:rPr>
              <a:t>La poursuite des études pour réhabiliter 2.400 hectares ;</a:t>
            </a:r>
          </a:p>
          <a:p>
            <a:pPr marL="982663" lvl="1" indent="-285750">
              <a:lnSpc>
                <a:spcPct val="150000"/>
              </a:lnSpc>
              <a:spcBef>
                <a:spcPts val="190"/>
              </a:spcBef>
              <a:buClr>
                <a:srgbClr val="155F82"/>
              </a:buClr>
              <a:buSzPts val="1200"/>
              <a:buFont typeface="Times New Roman" panose="02020603050405020304" pitchFamily="18" charset="0"/>
              <a:buChar char="-"/>
              <a:tabLst>
                <a:tab pos="1446530" algn="l"/>
              </a:tabLst>
            </a:pPr>
            <a:r>
              <a:rPr lang="fr-FR" spc="-20" dirty="0">
                <a:latin typeface="Trebuchet MS" panose="020B0603020202020204" pitchFamily="34" charset="0"/>
              </a:rPr>
              <a:t>L’entretien de 73 km de cours d'eau et le lancement des travaux sur 26 km supplémentaires</a:t>
            </a:r>
          </a:p>
          <a:p>
            <a:pPr marL="982663" lvl="1" indent="-285750">
              <a:lnSpc>
                <a:spcPct val="150000"/>
              </a:lnSpc>
              <a:spcBef>
                <a:spcPts val="190"/>
              </a:spcBef>
              <a:buClr>
                <a:srgbClr val="155F82"/>
              </a:buClr>
              <a:buSzPts val="1200"/>
              <a:buFont typeface="Times New Roman" panose="02020603050405020304" pitchFamily="18" charset="0"/>
              <a:buChar char="-"/>
              <a:tabLst>
                <a:tab pos="1446530" algn="l"/>
              </a:tabLst>
            </a:pPr>
            <a:r>
              <a:rPr lang="fr-FR" spc="-20" dirty="0">
                <a:latin typeface="Trebuchet MS" panose="020B0603020202020204" pitchFamily="34" charset="0"/>
              </a:rPr>
              <a:t>Le lancement du projet d’électrification des zones agricoles, au niveau de la vallée, dans le cadre duquel 300 km ont été réalisés ;</a:t>
            </a:r>
          </a:p>
          <a:p>
            <a:pPr marL="342900" lvl="0" indent="-342900" algn="just">
              <a:lnSpc>
                <a:spcPct val="150000"/>
              </a:lnSpc>
              <a:spcBef>
                <a:spcPts val="190"/>
              </a:spcBef>
              <a:buClr>
                <a:srgbClr val="155F82"/>
              </a:buClr>
              <a:buSzPts val="1200"/>
              <a:buFont typeface="Wingdings" panose="05000000000000000000" pitchFamily="2" charset="2"/>
              <a:buChar char=""/>
              <a:tabLst>
                <a:tab pos="996950" algn="l"/>
              </a:tabLst>
            </a:pPr>
            <a:r>
              <a:rPr lang="fr-FR" sz="2000" b="1" spc="0" dirty="0">
                <a:effectLst/>
                <a:latin typeface="Trebuchet MS" panose="020B0603020202020204" pitchFamily="34" charset="0"/>
                <a:ea typeface="Wingdings" panose="05000000000000000000" pitchFamily="2" charset="2"/>
                <a:cs typeface="Wingdings" panose="05000000000000000000" pitchFamily="2" charset="2"/>
              </a:rPr>
              <a:t>Le</a:t>
            </a:r>
            <a:r>
              <a:rPr lang="fr-FR" sz="2000" b="1" spc="-45" dirty="0">
                <a:effectLst/>
                <a:latin typeface="Trebuchet MS" panose="020B0603020202020204" pitchFamily="34" charset="0"/>
                <a:ea typeface="Wingdings" panose="05000000000000000000" pitchFamily="2" charset="2"/>
                <a:cs typeface="Wingdings" panose="05000000000000000000" pitchFamily="2" charset="2"/>
              </a:rPr>
              <a:t> </a:t>
            </a:r>
            <a:r>
              <a:rPr lang="fr-FR" sz="2000" b="1" spc="0" dirty="0">
                <a:effectLst/>
                <a:latin typeface="Trebuchet MS" panose="020B0603020202020204" pitchFamily="34" charset="0"/>
                <a:ea typeface="Wingdings" panose="05000000000000000000" pitchFamily="2" charset="2"/>
                <a:cs typeface="Wingdings" panose="05000000000000000000" pitchFamily="2" charset="2"/>
              </a:rPr>
              <a:t>lancement</a:t>
            </a:r>
            <a:r>
              <a:rPr lang="fr-FR" sz="2000" b="1" spc="-45" dirty="0">
                <a:effectLst/>
                <a:latin typeface="Trebuchet MS" panose="020B0603020202020204" pitchFamily="34" charset="0"/>
                <a:ea typeface="Wingdings" panose="05000000000000000000" pitchFamily="2" charset="2"/>
                <a:cs typeface="Wingdings" panose="05000000000000000000" pitchFamily="2" charset="2"/>
              </a:rPr>
              <a:t> </a:t>
            </a:r>
            <a:r>
              <a:rPr lang="fr-FR" sz="2000" b="1" spc="0" dirty="0">
                <a:effectLst/>
                <a:latin typeface="Trebuchet MS" panose="020B0603020202020204" pitchFamily="34" charset="0"/>
                <a:ea typeface="Wingdings" panose="05000000000000000000" pitchFamily="2" charset="2"/>
                <a:cs typeface="Wingdings" panose="05000000000000000000" pitchFamily="2" charset="2"/>
              </a:rPr>
              <a:t>et</a:t>
            </a:r>
            <a:r>
              <a:rPr lang="fr-FR" sz="2000" b="1" spc="-45" dirty="0">
                <a:effectLst/>
                <a:latin typeface="Trebuchet MS" panose="020B0603020202020204" pitchFamily="34" charset="0"/>
                <a:ea typeface="Wingdings" panose="05000000000000000000" pitchFamily="2" charset="2"/>
                <a:cs typeface="Wingdings" panose="05000000000000000000" pitchFamily="2" charset="2"/>
              </a:rPr>
              <a:t> </a:t>
            </a:r>
            <a:r>
              <a:rPr lang="fr-FR" sz="2000" b="1" spc="0" dirty="0">
                <a:effectLst/>
                <a:latin typeface="Trebuchet MS" panose="020B0603020202020204" pitchFamily="34" charset="0"/>
                <a:ea typeface="Wingdings" panose="05000000000000000000" pitchFamily="2" charset="2"/>
                <a:cs typeface="Wingdings" panose="05000000000000000000" pitchFamily="2" charset="2"/>
              </a:rPr>
              <a:t>la</a:t>
            </a:r>
            <a:r>
              <a:rPr lang="fr-FR" sz="2000" b="1" spc="-40" dirty="0">
                <a:effectLst/>
                <a:latin typeface="Trebuchet MS" panose="020B0603020202020204" pitchFamily="34" charset="0"/>
                <a:ea typeface="Wingdings" panose="05000000000000000000" pitchFamily="2" charset="2"/>
                <a:cs typeface="Wingdings" panose="05000000000000000000" pitchFamily="2" charset="2"/>
              </a:rPr>
              <a:t> </a:t>
            </a:r>
            <a:r>
              <a:rPr lang="fr-FR" sz="2000" b="1" spc="0" dirty="0">
                <a:effectLst/>
                <a:latin typeface="Trebuchet MS" panose="020B0603020202020204" pitchFamily="34" charset="0"/>
                <a:ea typeface="Wingdings" panose="05000000000000000000" pitchFamily="2" charset="2"/>
                <a:cs typeface="Wingdings" panose="05000000000000000000" pitchFamily="2" charset="2"/>
              </a:rPr>
              <a:t>réalisation</a:t>
            </a:r>
            <a:r>
              <a:rPr lang="fr-FR" sz="2000" b="1" spc="-50" dirty="0">
                <a:effectLst/>
                <a:latin typeface="Trebuchet MS" panose="020B0603020202020204" pitchFamily="34" charset="0"/>
                <a:ea typeface="Wingdings" panose="05000000000000000000" pitchFamily="2" charset="2"/>
                <a:cs typeface="Wingdings" panose="05000000000000000000" pitchFamily="2" charset="2"/>
              </a:rPr>
              <a:t> </a:t>
            </a:r>
            <a:r>
              <a:rPr lang="fr-FR" sz="2000" b="1" spc="0" dirty="0">
                <a:effectLst/>
                <a:latin typeface="Trebuchet MS" panose="020B0603020202020204" pitchFamily="34" charset="0"/>
                <a:ea typeface="Wingdings" panose="05000000000000000000" pitchFamily="2" charset="2"/>
                <a:cs typeface="Wingdings" panose="05000000000000000000" pitchFamily="2" charset="2"/>
              </a:rPr>
              <a:t>de</a:t>
            </a:r>
            <a:r>
              <a:rPr lang="fr-FR" sz="2000" b="1" spc="-45" dirty="0">
                <a:effectLst/>
                <a:latin typeface="Trebuchet MS" panose="020B0603020202020204" pitchFamily="34" charset="0"/>
                <a:ea typeface="Wingdings" panose="05000000000000000000" pitchFamily="2" charset="2"/>
                <a:cs typeface="Wingdings" panose="05000000000000000000" pitchFamily="2" charset="2"/>
              </a:rPr>
              <a:t> </a:t>
            </a:r>
            <a:r>
              <a:rPr lang="fr-FR" sz="2000" b="1" spc="0" dirty="0">
                <a:effectLst/>
                <a:latin typeface="Trebuchet MS" panose="020B0603020202020204" pitchFamily="34" charset="0"/>
                <a:ea typeface="Wingdings" panose="05000000000000000000" pitchFamily="2" charset="2"/>
                <a:cs typeface="Wingdings" panose="05000000000000000000" pitchFamily="2" charset="2"/>
              </a:rPr>
              <a:t>plusieurs</a:t>
            </a:r>
            <a:r>
              <a:rPr lang="fr-FR" sz="2000" b="1" spc="-40" dirty="0">
                <a:effectLst/>
                <a:latin typeface="Trebuchet MS" panose="020B0603020202020204" pitchFamily="34" charset="0"/>
                <a:ea typeface="Wingdings" panose="05000000000000000000" pitchFamily="2" charset="2"/>
                <a:cs typeface="Wingdings" panose="05000000000000000000" pitchFamily="2" charset="2"/>
              </a:rPr>
              <a:t> </a:t>
            </a:r>
            <a:r>
              <a:rPr lang="fr-FR" sz="2000" b="1" spc="0" dirty="0">
                <a:effectLst/>
                <a:latin typeface="Trebuchet MS" panose="020B0603020202020204" pitchFamily="34" charset="0"/>
                <a:ea typeface="Wingdings" panose="05000000000000000000" pitchFamily="2" charset="2"/>
                <a:cs typeface="Wingdings" panose="05000000000000000000" pitchFamily="2" charset="2"/>
              </a:rPr>
              <a:t>chantiers</a:t>
            </a:r>
            <a:r>
              <a:rPr lang="fr-FR" sz="2000" b="1" spc="-40" dirty="0">
                <a:effectLst/>
                <a:latin typeface="Trebuchet MS" panose="020B0603020202020204" pitchFamily="34" charset="0"/>
                <a:ea typeface="Wingdings" panose="05000000000000000000" pitchFamily="2" charset="2"/>
                <a:cs typeface="Wingdings" panose="05000000000000000000" pitchFamily="2" charset="2"/>
              </a:rPr>
              <a:t> </a:t>
            </a:r>
            <a:r>
              <a:rPr lang="fr-FR" sz="2000" b="1" spc="0" dirty="0">
                <a:effectLst/>
                <a:latin typeface="Trebuchet MS" panose="020B0603020202020204" pitchFamily="34" charset="0"/>
                <a:ea typeface="Wingdings" panose="05000000000000000000" pitchFamily="2" charset="2"/>
                <a:cs typeface="Wingdings" panose="05000000000000000000" pitchFamily="2" charset="2"/>
              </a:rPr>
              <a:t>et</a:t>
            </a:r>
            <a:r>
              <a:rPr lang="fr-FR" sz="2000" b="1" spc="-40" dirty="0">
                <a:effectLst/>
                <a:latin typeface="Trebuchet MS" panose="020B0603020202020204" pitchFamily="34" charset="0"/>
                <a:ea typeface="Wingdings" panose="05000000000000000000" pitchFamily="2" charset="2"/>
                <a:cs typeface="Wingdings" panose="05000000000000000000" pitchFamily="2" charset="2"/>
              </a:rPr>
              <a:t> </a:t>
            </a:r>
            <a:r>
              <a:rPr lang="fr-FR" sz="2000" b="1" spc="0" dirty="0">
                <a:effectLst/>
                <a:latin typeface="Trebuchet MS" panose="020B0603020202020204" pitchFamily="34" charset="0"/>
                <a:ea typeface="Wingdings" panose="05000000000000000000" pitchFamily="2" charset="2"/>
                <a:cs typeface="Wingdings" panose="05000000000000000000" pitchFamily="2" charset="2"/>
              </a:rPr>
              <a:t>activités</a:t>
            </a:r>
            <a:r>
              <a:rPr lang="fr-FR" sz="2000" b="1" spc="-40" dirty="0">
                <a:effectLst/>
                <a:latin typeface="Trebuchet MS" panose="020B0603020202020204" pitchFamily="34" charset="0"/>
                <a:ea typeface="Wingdings" panose="05000000000000000000" pitchFamily="2" charset="2"/>
                <a:cs typeface="Wingdings" panose="05000000000000000000" pitchFamily="2" charset="2"/>
              </a:rPr>
              <a:t> </a:t>
            </a:r>
            <a:r>
              <a:rPr lang="fr-FR" sz="2000" b="1" spc="0" dirty="0">
                <a:effectLst/>
                <a:latin typeface="Trebuchet MS" panose="020B0603020202020204" pitchFamily="34" charset="0"/>
                <a:ea typeface="Wingdings" panose="05000000000000000000" pitchFamily="2" charset="2"/>
                <a:cs typeface="Wingdings" panose="05000000000000000000" pitchFamily="2" charset="2"/>
              </a:rPr>
              <a:t>au</a:t>
            </a:r>
            <a:r>
              <a:rPr lang="fr-FR" sz="2000" b="1" spc="-45" dirty="0">
                <a:effectLst/>
                <a:latin typeface="Trebuchet MS" panose="020B0603020202020204" pitchFamily="34" charset="0"/>
                <a:ea typeface="Wingdings" panose="05000000000000000000" pitchFamily="2" charset="2"/>
                <a:cs typeface="Wingdings" panose="05000000000000000000" pitchFamily="2" charset="2"/>
              </a:rPr>
              <a:t> </a:t>
            </a:r>
            <a:r>
              <a:rPr lang="fr-FR" sz="2000" b="1" spc="0" dirty="0">
                <a:effectLst/>
                <a:latin typeface="Trebuchet MS" panose="020B0603020202020204" pitchFamily="34" charset="0"/>
                <a:ea typeface="Wingdings" panose="05000000000000000000" pitchFamily="2" charset="2"/>
                <a:cs typeface="Wingdings" panose="05000000000000000000" pitchFamily="2" charset="2"/>
              </a:rPr>
              <a:t>niveau</a:t>
            </a:r>
            <a:r>
              <a:rPr lang="fr-FR" sz="2000" b="1" spc="-45" dirty="0">
                <a:effectLst/>
                <a:latin typeface="Trebuchet MS" panose="020B0603020202020204" pitchFamily="34" charset="0"/>
                <a:ea typeface="Wingdings" panose="05000000000000000000" pitchFamily="2" charset="2"/>
                <a:cs typeface="Wingdings" panose="05000000000000000000" pitchFamily="2" charset="2"/>
              </a:rPr>
              <a:t> </a:t>
            </a:r>
            <a:r>
              <a:rPr lang="fr-FR" sz="2000" b="1" spc="-25" dirty="0">
                <a:effectLst/>
                <a:latin typeface="Trebuchet MS" panose="020B0603020202020204" pitchFamily="34" charset="0"/>
                <a:ea typeface="Wingdings" panose="05000000000000000000" pitchFamily="2" charset="2"/>
                <a:cs typeface="Wingdings" panose="05000000000000000000" pitchFamily="2" charset="2"/>
              </a:rPr>
              <a:t>de</a:t>
            </a:r>
            <a:r>
              <a:rPr lang="fr-FR" sz="2000" b="1" dirty="0">
                <a:latin typeface="Trebuchet MS" panose="020B0603020202020204" pitchFamily="34" charset="0"/>
                <a:ea typeface="Wingdings" panose="05000000000000000000" pitchFamily="2" charset="2"/>
                <a:cs typeface="Wingdings" panose="05000000000000000000" pitchFamily="2" charset="2"/>
              </a:rPr>
              <a:t> </a:t>
            </a:r>
            <a:r>
              <a:rPr lang="fr-FR" sz="2000" b="1" dirty="0">
                <a:effectLst/>
                <a:latin typeface="Trebuchet MS" panose="020B0603020202020204" pitchFamily="34" charset="0"/>
                <a:ea typeface="Trebuchet MS" panose="020B0603020202020204" pitchFamily="34" charset="0"/>
                <a:cs typeface="Trebuchet MS" panose="020B0603020202020204" pitchFamily="34" charset="0"/>
              </a:rPr>
              <a:t>l’agriculture</a:t>
            </a:r>
            <a:r>
              <a:rPr lang="fr-FR" sz="2000" b="1" spc="45" dirty="0">
                <a:effectLst/>
                <a:latin typeface="Trebuchet MS" panose="020B0603020202020204" pitchFamily="34" charset="0"/>
                <a:ea typeface="Trebuchet MS" panose="020B0603020202020204" pitchFamily="34" charset="0"/>
                <a:cs typeface="Trebuchet MS" panose="020B0603020202020204" pitchFamily="34" charset="0"/>
              </a:rPr>
              <a:t> </a:t>
            </a:r>
            <a:r>
              <a:rPr lang="fr-FR" sz="2000" b="1" dirty="0">
                <a:effectLst/>
                <a:latin typeface="Trebuchet MS" panose="020B0603020202020204" pitchFamily="34" charset="0"/>
                <a:ea typeface="Trebuchet MS" panose="020B0603020202020204" pitchFamily="34" charset="0"/>
                <a:cs typeface="Trebuchet MS" panose="020B0603020202020204" pitchFamily="34" charset="0"/>
              </a:rPr>
              <a:t>pluviale</a:t>
            </a:r>
            <a:r>
              <a:rPr lang="fr-FR" sz="2000" b="1" spc="50" dirty="0">
                <a:effectLst/>
                <a:latin typeface="Trebuchet MS" panose="020B0603020202020204" pitchFamily="34" charset="0"/>
                <a:ea typeface="Trebuchet MS" panose="020B0603020202020204" pitchFamily="34" charset="0"/>
                <a:cs typeface="Trebuchet MS" panose="020B0603020202020204" pitchFamily="34" charset="0"/>
              </a:rPr>
              <a:t> </a:t>
            </a:r>
            <a:r>
              <a:rPr lang="fr-FR" sz="2000" b="1" spc="-50" dirty="0">
                <a:effectLst/>
                <a:latin typeface="Trebuchet MS" panose="020B0603020202020204" pitchFamily="34" charset="0"/>
                <a:ea typeface="Trebuchet MS" panose="020B0603020202020204" pitchFamily="34" charset="0"/>
                <a:cs typeface="Trebuchet MS" panose="020B0603020202020204" pitchFamily="34" charset="0"/>
              </a:rPr>
              <a:t>:</a:t>
            </a:r>
            <a:endParaRPr lang="fr-FR" sz="2000" b="1" dirty="0">
              <a:effectLst/>
              <a:latin typeface="Trebuchet MS" panose="020B0603020202020204" pitchFamily="34" charset="0"/>
              <a:ea typeface="Trebuchet MS" panose="020B0603020202020204" pitchFamily="34" charset="0"/>
              <a:cs typeface="Trebuchet MS" panose="020B0603020202020204" pitchFamily="34" charset="0"/>
            </a:endParaRPr>
          </a:p>
          <a:p>
            <a:pPr marL="982663" lvl="1" indent="-285750">
              <a:lnSpc>
                <a:spcPct val="150000"/>
              </a:lnSpc>
              <a:spcBef>
                <a:spcPts val="190"/>
              </a:spcBef>
              <a:buSzPts val="1200"/>
              <a:buFont typeface="Times New Roman" panose="02020603050405020304" pitchFamily="18" charset="0"/>
              <a:buChar char="-"/>
              <a:tabLst>
                <a:tab pos="1446530" algn="l"/>
              </a:tabLst>
            </a:pPr>
            <a:r>
              <a:rPr lang="fr-FR" spc="-20" dirty="0">
                <a:effectLst/>
                <a:latin typeface="Trebuchet MS" panose="020B0603020202020204" pitchFamily="34" charset="0"/>
                <a:ea typeface="Times New Roman" panose="02020603050405020304" pitchFamily="18" charset="0"/>
                <a:cs typeface="Trebuchet MS" panose="020B0603020202020204" pitchFamily="34" charset="0"/>
              </a:rPr>
              <a:t>La</a:t>
            </a:r>
            <a:r>
              <a:rPr lang="fr-FR" spc="-110" dirty="0">
                <a:effectLst/>
                <a:latin typeface="Trebuchet MS" panose="020B0603020202020204" pitchFamily="34" charset="0"/>
                <a:ea typeface="Times New Roman" panose="02020603050405020304" pitchFamily="18" charset="0"/>
                <a:cs typeface="Trebuchet MS" panose="020B0603020202020204" pitchFamily="34" charset="0"/>
              </a:rPr>
              <a:t> </a:t>
            </a:r>
            <a:r>
              <a:rPr lang="fr-FR" spc="-20" dirty="0">
                <a:effectLst/>
                <a:latin typeface="Trebuchet MS" panose="020B0603020202020204" pitchFamily="34" charset="0"/>
                <a:ea typeface="Times New Roman" panose="02020603050405020304" pitchFamily="18" charset="0"/>
                <a:cs typeface="Trebuchet MS" panose="020B0603020202020204" pitchFamily="34" charset="0"/>
              </a:rPr>
              <a:t>construction</a:t>
            </a:r>
            <a:r>
              <a:rPr lang="fr-FR" spc="-105" dirty="0">
                <a:effectLst/>
                <a:latin typeface="Trebuchet MS" panose="020B0603020202020204" pitchFamily="34" charset="0"/>
                <a:ea typeface="Times New Roman" panose="02020603050405020304" pitchFamily="18" charset="0"/>
                <a:cs typeface="Trebuchet MS" panose="020B0603020202020204" pitchFamily="34" charset="0"/>
              </a:rPr>
              <a:t> </a:t>
            </a:r>
            <a:r>
              <a:rPr lang="fr-FR" spc="-20" dirty="0">
                <a:effectLst/>
                <a:latin typeface="Trebuchet MS" panose="020B0603020202020204" pitchFamily="34" charset="0"/>
                <a:ea typeface="Times New Roman" panose="02020603050405020304" pitchFamily="18" charset="0"/>
                <a:cs typeface="Trebuchet MS" panose="020B0603020202020204" pitchFamily="34" charset="0"/>
              </a:rPr>
              <a:t>de</a:t>
            </a:r>
            <a:r>
              <a:rPr lang="fr-FR" spc="-105" dirty="0">
                <a:effectLst/>
                <a:latin typeface="Trebuchet MS" panose="020B0603020202020204" pitchFamily="34" charset="0"/>
                <a:ea typeface="Times New Roman" panose="02020603050405020304" pitchFamily="18" charset="0"/>
                <a:cs typeface="Trebuchet MS" panose="020B0603020202020204" pitchFamily="34" charset="0"/>
              </a:rPr>
              <a:t> </a:t>
            </a:r>
            <a:r>
              <a:rPr lang="fr-FR" spc="-20" dirty="0">
                <a:effectLst/>
                <a:latin typeface="Trebuchet MS" panose="020B0603020202020204" pitchFamily="34" charset="0"/>
                <a:ea typeface="Times New Roman" panose="02020603050405020304" pitchFamily="18" charset="0"/>
                <a:cs typeface="Trebuchet MS" panose="020B0603020202020204" pitchFamily="34" charset="0"/>
              </a:rPr>
              <a:t>5</a:t>
            </a:r>
            <a:r>
              <a:rPr lang="fr-FR" spc="-95" dirty="0">
                <a:effectLst/>
                <a:latin typeface="Trebuchet MS" panose="020B0603020202020204" pitchFamily="34" charset="0"/>
                <a:ea typeface="Times New Roman" panose="02020603050405020304" pitchFamily="18" charset="0"/>
                <a:cs typeface="Trebuchet MS" panose="020B0603020202020204" pitchFamily="34" charset="0"/>
              </a:rPr>
              <a:t> </a:t>
            </a:r>
            <a:r>
              <a:rPr lang="fr-FR" spc="-20" dirty="0">
                <a:effectLst/>
                <a:latin typeface="Trebuchet MS" panose="020B0603020202020204" pitchFamily="34" charset="0"/>
                <a:ea typeface="Times New Roman" panose="02020603050405020304" pitchFamily="18" charset="0"/>
                <a:cs typeface="Trebuchet MS" panose="020B0603020202020204" pitchFamily="34" charset="0"/>
              </a:rPr>
              <a:t>barrages</a:t>
            </a:r>
            <a:r>
              <a:rPr lang="fr-FR" spc="-95" dirty="0">
                <a:effectLst/>
                <a:latin typeface="Trebuchet MS" panose="020B0603020202020204" pitchFamily="34" charset="0"/>
                <a:ea typeface="Times New Roman" panose="02020603050405020304" pitchFamily="18" charset="0"/>
                <a:cs typeface="Trebuchet MS" panose="020B0603020202020204" pitchFamily="34" charset="0"/>
              </a:rPr>
              <a:t> </a:t>
            </a:r>
            <a:r>
              <a:rPr lang="fr-FR" spc="-20" dirty="0">
                <a:effectLst/>
                <a:latin typeface="Trebuchet MS" panose="020B0603020202020204" pitchFamily="34" charset="0"/>
                <a:ea typeface="Times New Roman" panose="02020603050405020304" pitchFamily="18" charset="0"/>
                <a:cs typeface="Trebuchet MS" panose="020B0603020202020204" pitchFamily="34" charset="0"/>
              </a:rPr>
              <a:t>et</a:t>
            </a:r>
            <a:r>
              <a:rPr lang="fr-FR" spc="-110" dirty="0">
                <a:effectLst/>
                <a:latin typeface="Trebuchet MS" panose="020B0603020202020204" pitchFamily="34" charset="0"/>
                <a:ea typeface="Times New Roman" panose="02020603050405020304" pitchFamily="18" charset="0"/>
                <a:cs typeface="Trebuchet MS" panose="020B0603020202020204" pitchFamily="34" charset="0"/>
              </a:rPr>
              <a:t> </a:t>
            </a:r>
            <a:r>
              <a:rPr lang="fr-FR" spc="-20" dirty="0">
                <a:effectLst/>
                <a:latin typeface="Trebuchet MS" panose="020B0603020202020204" pitchFamily="34" charset="0"/>
                <a:ea typeface="Times New Roman" panose="02020603050405020304" pitchFamily="18" charset="0"/>
                <a:cs typeface="Trebuchet MS" panose="020B0603020202020204" pitchFamily="34" charset="0"/>
              </a:rPr>
              <a:t>le</a:t>
            </a:r>
            <a:r>
              <a:rPr lang="fr-FR" spc="-100" dirty="0">
                <a:effectLst/>
                <a:latin typeface="Trebuchet MS" panose="020B0603020202020204" pitchFamily="34" charset="0"/>
                <a:ea typeface="Times New Roman" panose="02020603050405020304" pitchFamily="18" charset="0"/>
                <a:cs typeface="Trebuchet MS" panose="020B0603020202020204" pitchFamily="34" charset="0"/>
              </a:rPr>
              <a:t> </a:t>
            </a:r>
            <a:r>
              <a:rPr lang="fr-FR" spc="-20" dirty="0">
                <a:effectLst/>
                <a:latin typeface="Trebuchet MS" panose="020B0603020202020204" pitchFamily="34" charset="0"/>
                <a:ea typeface="Times New Roman" panose="02020603050405020304" pitchFamily="18" charset="0"/>
                <a:cs typeface="Trebuchet MS" panose="020B0603020202020204" pitchFamily="34" charset="0"/>
              </a:rPr>
              <a:t>lancement</a:t>
            </a:r>
            <a:r>
              <a:rPr lang="fr-FR" spc="-95" dirty="0">
                <a:effectLst/>
                <a:latin typeface="Trebuchet MS" panose="020B0603020202020204" pitchFamily="34" charset="0"/>
                <a:ea typeface="Times New Roman" panose="02020603050405020304" pitchFamily="18" charset="0"/>
                <a:cs typeface="Trebuchet MS" panose="020B0603020202020204" pitchFamily="34" charset="0"/>
              </a:rPr>
              <a:t> </a:t>
            </a:r>
            <a:r>
              <a:rPr lang="fr-FR" spc="-20" dirty="0">
                <a:effectLst/>
                <a:latin typeface="Trebuchet MS" panose="020B0603020202020204" pitchFamily="34" charset="0"/>
                <a:ea typeface="Times New Roman" panose="02020603050405020304" pitchFamily="18" charset="0"/>
                <a:cs typeface="Trebuchet MS" panose="020B0603020202020204" pitchFamily="34" charset="0"/>
              </a:rPr>
              <a:t>des</a:t>
            </a:r>
            <a:r>
              <a:rPr lang="fr-FR" spc="-95" dirty="0">
                <a:effectLst/>
                <a:latin typeface="Trebuchet MS" panose="020B0603020202020204" pitchFamily="34" charset="0"/>
                <a:ea typeface="Times New Roman" panose="02020603050405020304" pitchFamily="18" charset="0"/>
                <a:cs typeface="Trebuchet MS" panose="020B0603020202020204" pitchFamily="34" charset="0"/>
              </a:rPr>
              <a:t> </a:t>
            </a:r>
            <a:r>
              <a:rPr lang="fr-FR" spc="-20" dirty="0">
                <a:effectLst/>
                <a:latin typeface="Trebuchet MS" panose="020B0603020202020204" pitchFamily="34" charset="0"/>
                <a:ea typeface="Times New Roman" panose="02020603050405020304" pitchFamily="18" charset="0"/>
                <a:cs typeface="Trebuchet MS" panose="020B0603020202020204" pitchFamily="34" charset="0"/>
              </a:rPr>
              <a:t>travaux</a:t>
            </a:r>
            <a:r>
              <a:rPr lang="fr-FR" spc="-90" dirty="0">
                <a:effectLst/>
                <a:latin typeface="Trebuchet MS" panose="020B0603020202020204" pitchFamily="34" charset="0"/>
                <a:ea typeface="Times New Roman" panose="02020603050405020304" pitchFamily="18" charset="0"/>
                <a:cs typeface="Trebuchet MS" panose="020B0603020202020204" pitchFamily="34" charset="0"/>
              </a:rPr>
              <a:t> </a:t>
            </a:r>
            <a:r>
              <a:rPr lang="fr-FR" spc="-20" dirty="0">
                <a:effectLst/>
                <a:latin typeface="Trebuchet MS" panose="020B0603020202020204" pitchFamily="34" charset="0"/>
                <a:ea typeface="Times New Roman" panose="02020603050405020304" pitchFamily="18" charset="0"/>
                <a:cs typeface="Trebuchet MS" panose="020B0603020202020204" pitchFamily="34" charset="0"/>
              </a:rPr>
              <a:t>de</a:t>
            </a:r>
            <a:r>
              <a:rPr lang="fr-FR" spc="-90" dirty="0">
                <a:effectLst/>
                <a:latin typeface="Trebuchet MS" panose="020B0603020202020204" pitchFamily="34" charset="0"/>
                <a:ea typeface="Times New Roman" panose="02020603050405020304" pitchFamily="18" charset="0"/>
                <a:cs typeface="Trebuchet MS" panose="020B0603020202020204" pitchFamily="34" charset="0"/>
              </a:rPr>
              <a:t> </a:t>
            </a:r>
            <a:r>
              <a:rPr lang="fr-FR" spc="-20" dirty="0">
                <a:effectLst/>
                <a:latin typeface="Trebuchet MS" panose="020B0603020202020204" pitchFamily="34" charset="0"/>
                <a:ea typeface="Times New Roman" panose="02020603050405020304" pitchFamily="18" charset="0"/>
                <a:cs typeface="Trebuchet MS" panose="020B0603020202020204" pitchFamily="34" charset="0"/>
              </a:rPr>
              <a:t>27</a:t>
            </a:r>
            <a:r>
              <a:rPr lang="fr-FR" spc="-95" dirty="0">
                <a:effectLst/>
                <a:latin typeface="Trebuchet MS" panose="020B0603020202020204" pitchFamily="34" charset="0"/>
                <a:ea typeface="Times New Roman" panose="02020603050405020304" pitchFamily="18" charset="0"/>
                <a:cs typeface="Trebuchet MS" panose="020B0603020202020204" pitchFamily="34" charset="0"/>
              </a:rPr>
              <a:t> </a:t>
            </a:r>
            <a:r>
              <a:rPr lang="fr-FR" spc="-20" dirty="0">
                <a:effectLst/>
                <a:latin typeface="Trebuchet MS" panose="020B0603020202020204" pitchFamily="34" charset="0"/>
                <a:ea typeface="Times New Roman" panose="02020603050405020304" pitchFamily="18" charset="0"/>
                <a:cs typeface="Trebuchet MS" panose="020B0603020202020204" pitchFamily="34" charset="0"/>
              </a:rPr>
              <a:t>autres</a:t>
            </a:r>
            <a:r>
              <a:rPr lang="fr-FR" spc="-95" dirty="0">
                <a:effectLst/>
                <a:latin typeface="Trebuchet MS" panose="020B0603020202020204" pitchFamily="34" charset="0"/>
                <a:ea typeface="Times New Roman" panose="02020603050405020304" pitchFamily="18" charset="0"/>
                <a:cs typeface="Trebuchet MS" panose="020B0603020202020204" pitchFamily="34" charset="0"/>
              </a:rPr>
              <a:t> </a:t>
            </a:r>
            <a:r>
              <a:rPr lang="fr-FR" spc="-50" dirty="0">
                <a:effectLst/>
                <a:latin typeface="Trebuchet MS" panose="020B0603020202020204" pitchFamily="34" charset="0"/>
                <a:ea typeface="Times New Roman" panose="02020603050405020304" pitchFamily="18" charset="0"/>
                <a:cs typeface="Trebuchet MS" panose="020B0603020202020204" pitchFamily="34" charset="0"/>
              </a:rPr>
              <a:t>;</a:t>
            </a:r>
            <a:endParaRPr lang="fr-FR" spc="0" dirty="0">
              <a:effectLst/>
              <a:latin typeface="Trebuchet MS" panose="020B0603020202020204" pitchFamily="34" charset="0"/>
              <a:ea typeface="Times New Roman" panose="02020603050405020304" pitchFamily="18" charset="0"/>
              <a:cs typeface="Trebuchet MS" panose="020B0603020202020204" pitchFamily="34" charset="0"/>
            </a:endParaRPr>
          </a:p>
          <a:p>
            <a:pPr marL="982663" lvl="1" indent="-285750">
              <a:lnSpc>
                <a:spcPct val="150000"/>
              </a:lnSpc>
              <a:spcBef>
                <a:spcPts val="190"/>
              </a:spcBef>
              <a:buSzPts val="1200"/>
              <a:buFont typeface="Times New Roman" panose="02020603050405020304" pitchFamily="18" charset="0"/>
              <a:buChar char="-"/>
              <a:tabLst>
                <a:tab pos="1446530" algn="l"/>
              </a:tabLst>
            </a:pPr>
            <a:r>
              <a:rPr lang="fr-FR" spc="-20" dirty="0">
                <a:effectLst/>
                <a:latin typeface="Trebuchet MS" panose="020B0603020202020204" pitchFamily="34" charset="0"/>
                <a:ea typeface="Times New Roman" panose="02020603050405020304" pitchFamily="18" charset="0"/>
                <a:cs typeface="Trebuchet MS" panose="020B0603020202020204" pitchFamily="34" charset="0"/>
              </a:rPr>
              <a:t>La</a:t>
            </a:r>
            <a:r>
              <a:rPr lang="fr-FR" spc="-100" dirty="0">
                <a:effectLst/>
                <a:latin typeface="Trebuchet MS" panose="020B0603020202020204" pitchFamily="34" charset="0"/>
                <a:ea typeface="Times New Roman" panose="02020603050405020304" pitchFamily="18" charset="0"/>
                <a:cs typeface="Trebuchet MS" panose="020B0603020202020204" pitchFamily="34" charset="0"/>
              </a:rPr>
              <a:t> </a:t>
            </a:r>
            <a:r>
              <a:rPr lang="fr-FR" spc="-20" dirty="0">
                <a:effectLst/>
                <a:latin typeface="Trebuchet MS" panose="020B0603020202020204" pitchFamily="34" charset="0"/>
                <a:ea typeface="Times New Roman" panose="02020603050405020304" pitchFamily="18" charset="0"/>
                <a:cs typeface="Trebuchet MS" panose="020B0603020202020204" pitchFamily="34" charset="0"/>
              </a:rPr>
              <a:t>construction</a:t>
            </a:r>
            <a:r>
              <a:rPr lang="fr-FR" spc="-100" dirty="0">
                <a:effectLst/>
                <a:latin typeface="Trebuchet MS" panose="020B0603020202020204" pitchFamily="34" charset="0"/>
                <a:ea typeface="Times New Roman" panose="02020603050405020304" pitchFamily="18" charset="0"/>
                <a:cs typeface="Trebuchet MS" panose="020B0603020202020204" pitchFamily="34" charset="0"/>
              </a:rPr>
              <a:t> </a:t>
            </a:r>
            <a:r>
              <a:rPr lang="fr-FR" spc="-20" dirty="0">
                <a:effectLst/>
                <a:latin typeface="Trebuchet MS" panose="020B0603020202020204" pitchFamily="34" charset="0"/>
                <a:ea typeface="Times New Roman" panose="02020603050405020304" pitchFamily="18" charset="0"/>
                <a:cs typeface="Trebuchet MS" panose="020B0603020202020204" pitchFamily="34" charset="0"/>
              </a:rPr>
              <a:t>de</a:t>
            </a:r>
            <a:r>
              <a:rPr lang="fr-FR" spc="-95" dirty="0">
                <a:effectLst/>
                <a:latin typeface="Trebuchet MS" panose="020B0603020202020204" pitchFamily="34" charset="0"/>
                <a:ea typeface="Times New Roman" panose="02020603050405020304" pitchFamily="18" charset="0"/>
                <a:cs typeface="Trebuchet MS" panose="020B0603020202020204" pitchFamily="34" charset="0"/>
              </a:rPr>
              <a:t> </a:t>
            </a:r>
            <a:r>
              <a:rPr lang="fr-FR" spc="-20" dirty="0">
                <a:effectLst/>
                <a:latin typeface="Trebuchet MS" panose="020B0603020202020204" pitchFamily="34" charset="0"/>
                <a:ea typeface="Times New Roman" panose="02020603050405020304" pitchFamily="18" charset="0"/>
                <a:cs typeface="Trebuchet MS" panose="020B0603020202020204" pitchFamily="34" charset="0"/>
              </a:rPr>
              <a:t>2</a:t>
            </a:r>
            <a:r>
              <a:rPr lang="fr-FR" spc="-85" dirty="0">
                <a:effectLst/>
                <a:latin typeface="Trebuchet MS" panose="020B0603020202020204" pitchFamily="34" charset="0"/>
                <a:ea typeface="Times New Roman" panose="02020603050405020304" pitchFamily="18" charset="0"/>
                <a:cs typeface="Trebuchet MS" panose="020B0603020202020204" pitchFamily="34" charset="0"/>
              </a:rPr>
              <a:t> </a:t>
            </a:r>
            <a:r>
              <a:rPr lang="fr-FR" spc="-20" dirty="0">
                <a:effectLst/>
                <a:latin typeface="Trebuchet MS" panose="020B0603020202020204" pitchFamily="34" charset="0"/>
                <a:ea typeface="Times New Roman" panose="02020603050405020304" pitchFamily="18" charset="0"/>
                <a:cs typeface="Trebuchet MS" panose="020B0603020202020204" pitchFamily="34" charset="0"/>
              </a:rPr>
              <a:t>300</a:t>
            </a:r>
            <a:r>
              <a:rPr lang="fr-FR" spc="-100" dirty="0">
                <a:effectLst/>
                <a:latin typeface="Trebuchet MS" panose="020B0603020202020204" pitchFamily="34" charset="0"/>
                <a:ea typeface="Times New Roman" panose="02020603050405020304" pitchFamily="18" charset="0"/>
                <a:cs typeface="Trebuchet MS" panose="020B0603020202020204" pitchFamily="34" charset="0"/>
              </a:rPr>
              <a:t> </a:t>
            </a:r>
            <a:r>
              <a:rPr lang="fr-FR" spc="-20" dirty="0">
                <a:effectLst/>
                <a:latin typeface="Trebuchet MS" panose="020B0603020202020204" pitchFamily="34" charset="0"/>
                <a:ea typeface="Times New Roman" panose="02020603050405020304" pitchFamily="18" charset="0"/>
                <a:cs typeface="Trebuchet MS" panose="020B0603020202020204" pitchFamily="34" charset="0"/>
              </a:rPr>
              <a:t>digues</a:t>
            </a:r>
            <a:r>
              <a:rPr lang="fr-FR" spc="-90" dirty="0">
                <a:effectLst/>
                <a:latin typeface="Trebuchet MS" panose="020B0603020202020204" pitchFamily="34" charset="0"/>
                <a:ea typeface="Times New Roman" panose="02020603050405020304" pitchFamily="18" charset="0"/>
                <a:cs typeface="Trebuchet MS" panose="020B0603020202020204" pitchFamily="34" charset="0"/>
              </a:rPr>
              <a:t> </a:t>
            </a:r>
            <a:r>
              <a:rPr lang="fr-FR" spc="-20" dirty="0">
                <a:effectLst/>
                <a:latin typeface="Trebuchet MS" panose="020B0603020202020204" pitchFamily="34" charset="0"/>
                <a:ea typeface="Times New Roman" panose="02020603050405020304" pitchFamily="18" charset="0"/>
                <a:cs typeface="Trebuchet MS" panose="020B0603020202020204" pitchFamily="34" charset="0"/>
              </a:rPr>
              <a:t>et</a:t>
            </a:r>
            <a:r>
              <a:rPr lang="fr-FR" spc="-100" dirty="0">
                <a:effectLst/>
                <a:latin typeface="Trebuchet MS" panose="020B0603020202020204" pitchFamily="34" charset="0"/>
                <a:ea typeface="Times New Roman" panose="02020603050405020304" pitchFamily="18" charset="0"/>
                <a:cs typeface="Trebuchet MS" panose="020B0603020202020204" pitchFamily="34" charset="0"/>
              </a:rPr>
              <a:t> </a:t>
            </a:r>
            <a:r>
              <a:rPr lang="fr-FR" spc="-20" dirty="0">
                <a:effectLst/>
                <a:latin typeface="Trebuchet MS" panose="020B0603020202020204" pitchFamily="34" charset="0"/>
                <a:ea typeface="Times New Roman" panose="02020603050405020304" pitchFamily="18" charset="0"/>
                <a:cs typeface="Trebuchet MS" panose="020B0603020202020204" pitchFamily="34" charset="0"/>
              </a:rPr>
              <a:t>diguettes</a:t>
            </a:r>
            <a:r>
              <a:rPr lang="fr-FR" spc="-85" dirty="0">
                <a:effectLst/>
                <a:latin typeface="Trebuchet MS" panose="020B0603020202020204" pitchFamily="34" charset="0"/>
                <a:ea typeface="Times New Roman" panose="02020603050405020304" pitchFamily="18" charset="0"/>
                <a:cs typeface="Trebuchet MS" panose="020B0603020202020204" pitchFamily="34" charset="0"/>
              </a:rPr>
              <a:t> </a:t>
            </a:r>
            <a:r>
              <a:rPr lang="fr-FR" spc="-50" dirty="0">
                <a:effectLst/>
                <a:latin typeface="Trebuchet MS" panose="020B0603020202020204" pitchFamily="34" charset="0"/>
                <a:ea typeface="Times New Roman" panose="02020603050405020304" pitchFamily="18" charset="0"/>
                <a:cs typeface="Trebuchet MS" panose="020B0603020202020204" pitchFamily="34" charset="0"/>
              </a:rPr>
              <a:t>; </a:t>
            </a:r>
            <a:r>
              <a:rPr lang="fr-FR" spc="-20" dirty="0">
                <a:effectLst/>
                <a:latin typeface="Trebuchet MS" panose="020B0603020202020204" pitchFamily="34" charset="0"/>
                <a:ea typeface="Times New Roman" panose="02020603050405020304" pitchFamily="18" charset="0"/>
                <a:cs typeface="Trebuchet MS" panose="020B0603020202020204" pitchFamily="34" charset="0"/>
              </a:rPr>
              <a:t>L’installation</a:t>
            </a:r>
            <a:r>
              <a:rPr lang="fr-FR" spc="-125" dirty="0">
                <a:effectLst/>
                <a:latin typeface="Trebuchet MS" panose="020B0603020202020204" pitchFamily="34" charset="0"/>
                <a:ea typeface="Times New Roman" panose="02020603050405020304" pitchFamily="18" charset="0"/>
                <a:cs typeface="Trebuchet MS" panose="020B0603020202020204" pitchFamily="34" charset="0"/>
              </a:rPr>
              <a:t> </a:t>
            </a:r>
            <a:r>
              <a:rPr lang="fr-FR" spc="-20" dirty="0">
                <a:effectLst/>
                <a:latin typeface="Trebuchet MS" panose="020B0603020202020204" pitchFamily="34" charset="0"/>
                <a:ea typeface="Times New Roman" panose="02020603050405020304" pitchFamily="18" charset="0"/>
                <a:cs typeface="Trebuchet MS" panose="020B0603020202020204" pitchFamily="34" charset="0"/>
              </a:rPr>
              <a:t>de</a:t>
            </a:r>
            <a:r>
              <a:rPr lang="fr-FR" spc="-110" dirty="0">
                <a:effectLst/>
                <a:latin typeface="Trebuchet MS" panose="020B0603020202020204" pitchFamily="34" charset="0"/>
                <a:ea typeface="Times New Roman" panose="02020603050405020304" pitchFamily="18" charset="0"/>
                <a:cs typeface="Trebuchet MS" panose="020B0603020202020204" pitchFamily="34" charset="0"/>
              </a:rPr>
              <a:t> </a:t>
            </a:r>
            <a:r>
              <a:rPr lang="fr-FR" spc="-20" dirty="0">
                <a:effectLst/>
                <a:latin typeface="Trebuchet MS" panose="020B0603020202020204" pitchFamily="34" charset="0"/>
                <a:ea typeface="Times New Roman" panose="02020603050405020304" pitchFamily="18" charset="0"/>
                <a:cs typeface="Trebuchet MS" panose="020B0603020202020204" pitchFamily="34" charset="0"/>
              </a:rPr>
              <a:t>2500</a:t>
            </a:r>
            <a:r>
              <a:rPr lang="fr-FR" spc="-120" dirty="0">
                <a:effectLst/>
                <a:latin typeface="Trebuchet MS" panose="020B0603020202020204" pitchFamily="34" charset="0"/>
                <a:ea typeface="Times New Roman" panose="02020603050405020304" pitchFamily="18" charset="0"/>
                <a:cs typeface="Trebuchet MS" panose="020B0603020202020204" pitchFamily="34" charset="0"/>
              </a:rPr>
              <a:t> </a:t>
            </a:r>
            <a:r>
              <a:rPr lang="fr-FR" spc="-20" dirty="0">
                <a:effectLst/>
                <a:latin typeface="Trebuchet MS" panose="020B0603020202020204" pitchFamily="34" charset="0"/>
                <a:ea typeface="Times New Roman" panose="02020603050405020304" pitchFamily="18" charset="0"/>
                <a:cs typeface="Trebuchet MS" panose="020B0603020202020204" pitchFamily="34" charset="0"/>
              </a:rPr>
              <a:t>clôtures</a:t>
            </a:r>
            <a:r>
              <a:rPr lang="fr-FR" spc="-115" dirty="0">
                <a:effectLst/>
                <a:latin typeface="Trebuchet MS" panose="020B0603020202020204" pitchFamily="34" charset="0"/>
                <a:ea typeface="Times New Roman" panose="02020603050405020304" pitchFamily="18" charset="0"/>
                <a:cs typeface="Trebuchet MS" panose="020B0603020202020204" pitchFamily="34" charset="0"/>
              </a:rPr>
              <a:t> </a:t>
            </a:r>
            <a:r>
              <a:rPr lang="fr-FR" spc="-50" dirty="0">
                <a:effectLst/>
                <a:latin typeface="Trebuchet MS" panose="020B0603020202020204" pitchFamily="34" charset="0"/>
                <a:ea typeface="Times New Roman" panose="02020603050405020304" pitchFamily="18" charset="0"/>
                <a:cs typeface="Trebuchet MS" panose="020B0603020202020204" pitchFamily="34" charset="0"/>
              </a:rPr>
              <a:t>; </a:t>
            </a:r>
            <a:endParaRPr lang="fr-FR" spc="0" dirty="0">
              <a:effectLst/>
              <a:latin typeface="Trebuchet MS" panose="020B0603020202020204" pitchFamily="34" charset="0"/>
              <a:ea typeface="Times New Roman" panose="02020603050405020304" pitchFamily="18" charset="0"/>
              <a:cs typeface="Trebuchet MS" panose="020B0603020202020204" pitchFamily="34" charset="0"/>
            </a:endParaRPr>
          </a:p>
          <a:p>
            <a:pPr marL="982663" marR="632460" lvl="1" indent="-285750">
              <a:lnSpc>
                <a:spcPct val="150000"/>
              </a:lnSpc>
              <a:spcBef>
                <a:spcPts val="175"/>
              </a:spcBef>
              <a:buSzPts val="1200"/>
              <a:buFont typeface="Times New Roman" panose="02020603050405020304" pitchFamily="18" charset="0"/>
              <a:buChar char="-"/>
              <a:tabLst>
                <a:tab pos="1446530" algn="l"/>
              </a:tabLst>
            </a:pPr>
            <a:r>
              <a:rPr lang="fr-FR" spc="0" dirty="0">
                <a:effectLst/>
                <a:latin typeface="Trebuchet MS" panose="020B0603020202020204" pitchFamily="34" charset="0"/>
                <a:ea typeface="Times New Roman" panose="02020603050405020304" pitchFamily="18" charset="0"/>
                <a:cs typeface="Trebuchet MS" panose="020B0603020202020204" pitchFamily="34" charset="0"/>
              </a:rPr>
              <a:t>La distribution de 645 tonnes de semences et de matériel agricole, y compris</a:t>
            </a:r>
            <a:r>
              <a:rPr lang="fr-FR" spc="-5" dirty="0">
                <a:effectLst/>
                <a:latin typeface="Trebuchet MS" panose="020B0603020202020204" pitchFamily="34" charset="0"/>
                <a:ea typeface="Times New Roman" panose="02020603050405020304" pitchFamily="18" charset="0"/>
                <a:cs typeface="Trebuchet MS" panose="020B0603020202020204" pitchFamily="34" charset="0"/>
              </a:rPr>
              <a:t> </a:t>
            </a:r>
            <a:r>
              <a:rPr lang="fr-FR" spc="0" dirty="0">
                <a:effectLst/>
                <a:latin typeface="Trebuchet MS" panose="020B0603020202020204" pitchFamily="34" charset="0"/>
                <a:ea typeface="Times New Roman" panose="02020603050405020304" pitchFamily="18" charset="0"/>
                <a:cs typeface="Trebuchet MS" panose="020B0603020202020204" pitchFamily="34" charset="0"/>
              </a:rPr>
              <a:t>des tracteurs</a:t>
            </a:r>
            <a:r>
              <a:rPr lang="fr-FR" spc="-10" dirty="0">
                <a:effectLst/>
                <a:latin typeface="Trebuchet MS" panose="020B0603020202020204" pitchFamily="34" charset="0"/>
                <a:ea typeface="Times New Roman" panose="02020603050405020304" pitchFamily="18" charset="0"/>
                <a:cs typeface="Trebuchet MS" panose="020B0603020202020204" pitchFamily="34" charset="0"/>
              </a:rPr>
              <a:t> </a:t>
            </a:r>
            <a:r>
              <a:rPr lang="fr-FR" spc="0" dirty="0">
                <a:effectLst/>
                <a:latin typeface="Trebuchet MS" panose="020B0603020202020204" pitchFamily="34" charset="0"/>
                <a:ea typeface="Times New Roman" panose="02020603050405020304" pitchFamily="18" charset="0"/>
                <a:cs typeface="Trebuchet MS" panose="020B0603020202020204" pitchFamily="34" charset="0"/>
              </a:rPr>
              <a:t>et</a:t>
            </a:r>
            <a:r>
              <a:rPr lang="fr-FR" spc="-20" dirty="0">
                <a:effectLst/>
                <a:latin typeface="Trebuchet MS" panose="020B0603020202020204" pitchFamily="34" charset="0"/>
                <a:ea typeface="Times New Roman" panose="02020603050405020304" pitchFamily="18" charset="0"/>
                <a:cs typeface="Trebuchet MS" panose="020B0603020202020204" pitchFamily="34" charset="0"/>
              </a:rPr>
              <a:t> </a:t>
            </a:r>
            <a:r>
              <a:rPr lang="fr-FR" spc="0" dirty="0">
                <a:effectLst/>
                <a:latin typeface="Trebuchet MS" panose="020B0603020202020204" pitchFamily="34" charset="0"/>
                <a:ea typeface="Times New Roman" panose="02020603050405020304" pitchFamily="18" charset="0"/>
                <a:cs typeface="Trebuchet MS" panose="020B0603020202020204" pitchFamily="34" charset="0"/>
              </a:rPr>
              <a:t>des</a:t>
            </a:r>
            <a:r>
              <a:rPr lang="fr-FR" spc="-5" dirty="0">
                <a:effectLst/>
                <a:latin typeface="Trebuchet MS" panose="020B0603020202020204" pitchFamily="34" charset="0"/>
                <a:ea typeface="Times New Roman" panose="02020603050405020304" pitchFamily="18" charset="0"/>
                <a:cs typeface="Trebuchet MS" panose="020B0603020202020204" pitchFamily="34" charset="0"/>
              </a:rPr>
              <a:t> </a:t>
            </a:r>
            <a:r>
              <a:rPr lang="fr-FR" spc="0" dirty="0">
                <a:effectLst/>
                <a:latin typeface="Trebuchet MS" panose="020B0603020202020204" pitchFamily="34" charset="0"/>
                <a:ea typeface="Times New Roman" panose="02020603050405020304" pitchFamily="18" charset="0"/>
                <a:cs typeface="Trebuchet MS" panose="020B0603020202020204" pitchFamily="34" charset="0"/>
              </a:rPr>
              <a:t>charrues.</a:t>
            </a:r>
          </a:p>
        </p:txBody>
      </p:sp>
      <p:sp>
        <p:nvSpPr>
          <p:cNvPr id="4" name="Rectangle 3">
            <a:extLst>
              <a:ext uri="{FF2B5EF4-FFF2-40B4-BE49-F238E27FC236}">
                <a16:creationId xmlns:a16="http://schemas.microsoft.com/office/drawing/2014/main" id="{7E46EA2F-DBFB-7152-F5F5-1637BD34C334}"/>
              </a:ext>
            </a:extLst>
          </p:cNvPr>
          <p:cNvSpPr/>
          <p:nvPr/>
        </p:nvSpPr>
        <p:spPr>
          <a:xfrm>
            <a:off x="0" y="0"/>
            <a:ext cx="810883" cy="678956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lang="fr-FR" sz="2000" b="1" i="1" dirty="0">
                <a:solidFill>
                  <a:schemeClr val="bg1"/>
                </a:solidFill>
                <a:latin typeface="Calibri" panose="020F0502020204030204" pitchFamily="34" charset="0"/>
                <a:ea typeface="Calibri" panose="020F0502020204030204" pitchFamily="34" charset="0"/>
                <a:cs typeface="Calibri" panose="020F0502020204030204" pitchFamily="34" charset="0"/>
              </a:rPr>
              <a:t>PARTIE II : ETAT DES LIEUX DU SECTEUR </a:t>
            </a:r>
            <a:endParaRPr lang="fr-FR" sz="2000" dirty="0">
              <a:solidFill>
                <a:schemeClr val="bg1"/>
              </a:solidFill>
              <a:latin typeface="Calibri" panose="020F0502020204030204" pitchFamily="34" charset="0"/>
              <a:ea typeface="Times New Roman" panose="02020603050405020304" pitchFamily="18" charset="0"/>
              <a:cs typeface="Arial" panose="020B0604020202020204" pitchFamily="34" charset="0"/>
            </a:endParaRPr>
          </a:p>
          <a:p>
            <a:pPr algn="ctr"/>
            <a:endParaRPr lang="fr-FR" sz="2000" dirty="0"/>
          </a:p>
        </p:txBody>
      </p:sp>
    </p:spTree>
    <p:extLst>
      <p:ext uri="{BB962C8B-B14F-4D97-AF65-F5344CB8AC3E}">
        <p14:creationId xmlns:p14="http://schemas.microsoft.com/office/powerpoint/2010/main" val="13025387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EE8781F7-FEF4-FAD8-C4DF-744C6F34880E}"/>
              </a:ext>
            </a:extLst>
          </p:cNvPr>
          <p:cNvSpPr txBox="1"/>
          <p:nvPr/>
        </p:nvSpPr>
        <p:spPr>
          <a:xfrm>
            <a:off x="1846053" y="551321"/>
            <a:ext cx="9575320" cy="5755358"/>
          </a:xfrm>
          <a:prstGeom prst="rect">
            <a:avLst/>
          </a:prstGeom>
          <a:noFill/>
        </p:spPr>
        <p:txBody>
          <a:bodyPr wrap="square">
            <a:spAutoFit/>
          </a:bodyPr>
          <a:lstStyle/>
          <a:p>
            <a:pPr marL="342900" marR="633730" lvl="0" indent="-342900" algn="l" defTabSz="914400" rtl="0" eaLnBrk="1" fontAlgn="auto" latinLnBrk="0" hangingPunct="1">
              <a:lnSpc>
                <a:spcPct val="150000"/>
              </a:lnSpc>
              <a:spcBef>
                <a:spcPts val="0"/>
              </a:spcBef>
              <a:spcAft>
                <a:spcPts val="0"/>
              </a:spcAft>
              <a:buClr>
                <a:srgbClr val="155F82"/>
              </a:buClr>
              <a:buSzPts val="1200"/>
              <a:buFont typeface="Wingdings" panose="05000000000000000000" pitchFamily="2" charset="2"/>
              <a:buChar char=""/>
              <a:tabLst>
                <a:tab pos="996950" algn="l"/>
              </a:tabLst>
              <a:defRPr/>
            </a:pPr>
            <a:r>
              <a:rPr kumimoji="0" lang="fr-FR" sz="2000" b="1" i="0" u="none" strike="noStrike" kern="1200" cap="none" spc="0" normalizeH="0" baseline="0" noProof="0" dirty="0">
                <a:ln>
                  <a:noFill/>
                </a:ln>
                <a:solidFill>
                  <a:srgbClr val="0070C0"/>
                </a:solidFill>
                <a:effectLst/>
                <a:uLnTx/>
                <a:uFillTx/>
                <a:latin typeface="Trebuchet MS" panose="020B0603020202020204" pitchFamily="34" charset="0"/>
                <a:ea typeface="Wingdings" panose="05000000000000000000" pitchFamily="2" charset="2"/>
                <a:cs typeface="Wingdings" panose="05000000000000000000" pitchFamily="2" charset="2"/>
              </a:rPr>
              <a:t>Plusieurs</a:t>
            </a:r>
            <a:r>
              <a:rPr kumimoji="0" lang="fr-FR" sz="2000" b="1" i="0" u="none" strike="noStrike" kern="1200" cap="none" spc="-5" normalizeH="0" baseline="0" noProof="0" dirty="0">
                <a:ln>
                  <a:noFill/>
                </a:ln>
                <a:solidFill>
                  <a:srgbClr val="0070C0"/>
                </a:solidFill>
                <a:effectLst/>
                <a:uLnTx/>
                <a:uFillTx/>
                <a:latin typeface="Trebuchet MS" panose="020B0603020202020204" pitchFamily="34" charset="0"/>
                <a:ea typeface="Wingdings" panose="05000000000000000000" pitchFamily="2" charset="2"/>
                <a:cs typeface="Wingdings" panose="05000000000000000000" pitchFamily="2" charset="2"/>
              </a:rPr>
              <a:t> </a:t>
            </a:r>
            <a:r>
              <a:rPr kumimoji="0" lang="fr-FR" sz="2000" b="1" i="0" u="none" strike="noStrike" kern="1200" cap="none" spc="0" normalizeH="0" baseline="0" noProof="0" dirty="0">
                <a:ln>
                  <a:noFill/>
                </a:ln>
                <a:solidFill>
                  <a:srgbClr val="0070C0"/>
                </a:solidFill>
                <a:effectLst/>
                <a:uLnTx/>
                <a:uFillTx/>
                <a:latin typeface="Trebuchet MS" panose="020B0603020202020204" pitchFamily="34" charset="0"/>
                <a:ea typeface="Wingdings" panose="05000000000000000000" pitchFamily="2" charset="2"/>
                <a:cs typeface="Wingdings" panose="05000000000000000000" pitchFamily="2" charset="2"/>
              </a:rPr>
              <a:t>réalisations</a:t>
            </a:r>
            <a:r>
              <a:rPr kumimoji="0" lang="fr-FR" sz="2000" b="1" i="0" u="none" strike="noStrike" kern="1200" cap="none" spc="-15" normalizeH="0" baseline="0" noProof="0" dirty="0">
                <a:ln>
                  <a:noFill/>
                </a:ln>
                <a:solidFill>
                  <a:srgbClr val="0070C0"/>
                </a:solidFill>
                <a:effectLst/>
                <a:uLnTx/>
                <a:uFillTx/>
                <a:latin typeface="Trebuchet MS" panose="020B0603020202020204" pitchFamily="34" charset="0"/>
                <a:ea typeface="Wingdings" panose="05000000000000000000" pitchFamily="2" charset="2"/>
                <a:cs typeface="Wingdings" panose="05000000000000000000" pitchFamily="2" charset="2"/>
              </a:rPr>
              <a:t> </a:t>
            </a:r>
            <a:r>
              <a:rPr kumimoji="0" lang="fr-FR" sz="2000" b="1" i="0" u="none" strike="noStrike" kern="1200" cap="none" spc="0" normalizeH="0" baseline="0" noProof="0" dirty="0">
                <a:ln>
                  <a:noFill/>
                </a:ln>
                <a:solidFill>
                  <a:srgbClr val="0070C0"/>
                </a:solidFill>
                <a:effectLst/>
                <a:uLnTx/>
                <a:uFillTx/>
                <a:latin typeface="Trebuchet MS" panose="020B0603020202020204" pitchFamily="34" charset="0"/>
                <a:ea typeface="Wingdings" panose="05000000000000000000" pitchFamily="2" charset="2"/>
                <a:cs typeface="Wingdings" panose="05000000000000000000" pitchFamily="2" charset="2"/>
              </a:rPr>
              <a:t>au</a:t>
            </a:r>
            <a:r>
              <a:rPr kumimoji="0" lang="fr-FR" sz="2000" b="1" i="0" u="none" strike="noStrike" kern="1200" cap="none" spc="-5" normalizeH="0" baseline="0" noProof="0" dirty="0">
                <a:ln>
                  <a:noFill/>
                </a:ln>
                <a:solidFill>
                  <a:srgbClr val="0070C0"/>
                </a:solidFill>
                <a:effectLst/>
                <a:uLnTx/>
                <a:uFillTx/>
                <a:latin typeface="Trebuchet MS" panose="020B0603020202020204" pitchFamily="34" charset="0"/>
                <a:ea typeface="Wingdings" panose="05000000000000000000" pitchFamily="2" charset="2"/>
                <a:cs typeface="Wingdings" panose="05000000000000000000" pitchFamily="2" charset="2"/>
              </a:rPr>
              <a:t> </a:t>
            </a:r>
            <a:r>
              <a:rPr kumimoji="0" lang="fr-FR" sz="2000" b="1" i="0" u="none" strike="noStrike" kern="1200" cap="none" spc="0" normalizeH="0" baseline="0" noProof="0" dirty="0">
                <a:ln>
                  <a:noFill/>
                </a:ln>
                <a:solidFill>
                  <a:srgbClr val="0070C0"/>
                </a:solidFill>
                <a:effectLst/>
                <a:uLnTx/>
                <a:uFillTx/>
                <a:latin typeface="Trebuchet MS" panose="020B0603020202020204" pitchFamily="34" charset="0"/>
                <a:ea typeface="Wingdings" panose="05000000000000000000" pitchFamily="2" charset="2"/>
                <a:cs typeface="Wingdings" panose="05000000000000000000" pitchFamily="2" charset="2"/>
              </a:rPr>
              <a:t>niveau</a:t>
            </a:r>
            <a:r>
              <a:rPr kumimoji="0" lang="fr-FR" sz="2000" b="1" i="0" u="none" strike="noStrike" kern="1200" cap="none" spc="-5" normalizeH="0" baseline="0" noProof="0" dirty="0">
                <a:ln>
                  <a:noFill/>
                </a:ln>
                <a:solidFill>
                  <a:srgbClr val="0070C0"/>
                </a:solidFill>
                <a:effectLst/>
                <a:uLnTx/>
                <a:uFillTx/>
                <a:latin typeface="Trebuchet MS" panose="020B0603020202020204" pitchFamily="34" charset="0"/>
                <a:ea typeface="Wingdings" panose="05000000000000000000" pitchFamily="2" charset="2"/>
                <a:cs typeface="Wingdings" panose="05000000000000000000" pitchFamily="2" charset="2"/>
              </a:rPr>
              <a:t> </a:t>
            </a:r>
            <a:r>
              <a:rPr kumimoji="0" lang="fr-FR" sz="2000" b="1" i="0" u="none" strike="noStrike" kern="1200" cap="none" spc="0" normalizeH="0" baseline="0" noProof="0" dirty="0">
                <a:ln>
                  <a:noFill/>
                </a:ln>
                <a:solidFill>
                  <a:srgbClr val="0070C0"/>
                </a:solidFill>
                <a:effectLst/>
                <a:uLnTx/>
                <a:uFillTx/>
                <a:latin typeface="Trebuchet MS" panose="020B0603020202020204" pitchFamily="34" charset="0"/>
                <a:ea typeface="Wingdings" panose="05000000000000000000" pitchFamily="2" charset="2"/>
                <a:cs typeface="Wingdings" panose="05000000000000000000" pitchFamily="2" charset="2"/>
              </a:rPr>
              <a:t>du</a:t>
            </a:r>
            <a:r>
              <a:rPr kumimoji="0" lang="fr-FR" sz="2000" b="1" i="0" u="none" strike="noStrike" kern="1200" cap="none" spc="-5" normalizeH="0" baseline="0" noProof="0" dirty="0">
                <a:ln>
                  <a:noFill/>
                </a:ln>
                <a:solidFill>
                  <a:srgbClr val="0070C0"/>
                </a:solidFill>
                <a:effectLst/>
                <a:uLnTx/>
                <a:uFillTx/>
                <a:latin typeface="Trebuchet MS" panose="020B0603020202020204" pitchFamily="34" charset="0"/>
                <a:ea typeface="Wingdings" panose="05000000000000000000" pitchFamily="2" charset="2"/>
                <a:cs typeface="Wingdings" panose="05000000000000000000" pitchFamily="2" charset="2"/>
              </a:rPr>
              <a:t> </a:t>
            </a:r>
            <a:r>
              <a:rPr kumimoji="0" lang="fr-FR" sz="2000" b="1" i="0" u="none" strike="noStrike" kern="1200" cap="none" spc="0" normalizeH="0" baseline="0" noProof="0" dirty="0">
                <a:ln>
                  <a:noFill/>
                </a:ln>
                <a:solidFill>
                  <a:srgbClr val="0070C0"/>
                </a:solidFill>
                <a:effectLst/>
                <a:uLnTx/>
                <a:uFillTx/>
                <a:latin typeface="Trebuchet MS" panose="020B0603020202020204" pitchFamily="34" charset="0"/>
                <a:ea typeface="Wingdings" panose="05000000000000000000" pitchFamily="2" charset="2"/>
                <a:cs typeface="Wingdings" panose="05000000000000000000" pitchFamily="2" charset="2"/>
              </a:rPr>
              <a:t>maraichage, au</a:t>
            </a:r>
            <a:r>
              <a:rPr kumimoji="0" lang="fr-FR" sz="2000" b="1" i="0" u="none" strike="noStrike" kern="1200" cap="none" spc="-5" normalizeH="0" baseline="0" noProof="0" dirty="0">
                <a:ln>
                  <a:noFill/>
                </a:ln>
                <a:solidFill>
                  <a:srgbClr val="0070C0"/>
                </a:solidFill>
                <a:effectLst/>
                <a:uLnTx/>
                <a:uFillTx/>
                <a:latin typeface="Trebuchet MS" panose="020B0603020202020204" pitchFamily="34" charset="0"/>
                <a:ea typeface="Wingdings" panose="05000000000000000000" pitchFamily="2" charset="2"/>
                <a:cs typeface="Wingdings" panose="05000000000000000000" pitchFamily="2" charset="2"/>
              </a:rPr>
              <a:t> </a:t>
            </a:r>
            <a:r>
              <a:rPr kumimoji="0" lang="fr-FR" sz="2000" b="1" i="0" u="none" strike="noStrike" kern="1200" cap="none" spc="0" normalizeH="0" baseline="0" noProof="0" dirty="0">
                <a:ln>
                  <a:noFill/>
                </a:ln>
                <a:solidFill>
                  <a:srgbClr val="0070C0"/>
                </a:solidFill>
                <a:effectLst/>
                <a:uLnTx/>
                <a:uFillTx/>
                <a:latin typeface="Trebuchet MS" panose="020B0603020202020204" pitchFamily="34" charset="0"/>
                <a:ea typeface="Wingdings" panose="05000000000000000000" pitchFamily="2" charset="2"/>
                <a:cs typeface="Wingdings" panose="05000000000000000000" pitchFamily="2" charset="2"/>
              </a:rPr>
              <a:t>niveau</a:t>
            </a:r>
            <a:r>
              <a:rPr kumimoji="0" lang="fr-FR" sz="2000" b="1" i="0" u="none" strike="noStrike" kern="1200" cap="none" spc="-5" normalizeH="0" baseline="0" noProof="0" dirty="0">
                <a:ln>
                  <a:noFill/>
                </a:ln>
                <a:solidFill>
                  <a:srgbClr val="0070C0"/>
                </a:solidFill>
                <a:effectLst/>
                <a:uLnTx/>
                <a:uFillTx/>
                <a:latin typeface="Trebuchet MS" panose="020B0603020202020204" pitchFamily="34" charset="0"/>
                <a:ea typeface="Wingdings" panose="05000000000000000000" pitchFamily="2" charset="2"/>
                <a:cs typeface="Wingdings" panose="05000000000000000000" pitchFamily="2" charset="2"/>
              </a:rPr>
              <a:t> </a:t>
            </a:r>
            <a:r>
              <a:rPr kumimoji="0" lang="fr-FR" sz="2000" b="1" i="0" u="none" strike="noStrike" kern="1200" cap="none" spc="0" normalizeH="0" baseline="0" noProof="0" dirty="0">
                <a:ln>
                  <a:noFill/>
                </a:ln>
                <a:solidFill>
                  <a:srgbClr val="0070C0"/>
                </a:solidFill>
                <a:effectLst/>
                <a:uLnTx/>
                <a:uFillTx/>
                <a:latin typeface="Trebuchet MS" panose="020B0603020202020204" pitchFamily="34" charset="0"/>
                <a:ea typeface="Wingdings" panose="05000000000000000000" pitchFamily="2" charset="2"/>
                <a:cs typeface="Wingdings" panose="05000000000000000000" pitchFamily="2" charset="2"/>
              </a:rPr>
              <a:t>duquel</a:t>
            </a:r>
            <a:r>
              <a:rPr kumimoji="0" lang="fr-FR" sz="2000" b="1" i="0" u="none" strike="noStrike" kern="1200" cap="none" spc="-5" normalizeH="0" baseline="0" noProof="0" dirty="0">
                <a:ln>
                  <a:noFill/>
                </a:ln>
                <a:solidFill>
                  <a:srgbClr val="0070C0"/>
                </a:solidFill>
                <a:effectLst/>
                <a:uLnTx/>
                <a:uFillTx/>
                <a:latin typeface="Trebuchet MS" panose="020B0603020202020204" pitchFamily="34" charset="0"/>
                <a:ea typeface="Wingdings" panose="05000000000000000000" pitchFamily="2" charset="2"/>
                <a:cs typeface="Wingdings" panose="05000000000000000000" pitchFamily="2" charset="2"/>
              </a:rPr>
              <a:t> </a:t>
            </a:r>
            <a:r>
              <a:rPr kumimoji="0" lang="fr-FR" sz="2000" b="1" i="0" u="none" strike="noStrike" kern="1200" cap="none" spc="0" normalizeH="0" baseline="0" noProof="0" dirty="0">
                <a:ln>
                  <a:noFill/>
                </a:ln>
                <a:solidFill>
                  <a:srgbClr val="0070C0"/>
                </a:solidFill>
                <a:effectLst/>
                <a:uLnTx/>
                <a:uFillTx/>
                <a:latin typeface="Trebuchet MS" panose="020B0603020202020204" pitchFamily="34" charset="0"/>
                <a:ea typeface="Wingdings" panose="05000000000000000000" pitchFamily="2" charset="2"/>
                <a:cs typeface="Wingdings" panose="05000000000000000000" pitchFamily="2" charset="2"/>
              </a:rPr>
              <a:t>des progrès importants</a:t>
            </a:r>
            <a:r>
              <a:rPr kumimoji="0" lang="fr-FR" sz="2000" b="1" i="0" u="none" strike="noStrike" kern="1200" cap="none" spc="-110" normalizeH="0" baseline="0" noProof="0" dirty="0">
                <a:ln>
                  <a:noFill/>
                </a:ln>
                <a:solidFill>
                  <a:srgbClr val="0070C0"/>
                </a:solidFill>
                <a:effectLst/>
                <a:uLnTx/>
                <a:uFillTx/>
                <a:latin typeface="Trebuchet MS" panose="020B0603020202020204" pitchFamily="34" charset="0"/>
                <a:ea typeface="Wingdings" panose="05000000000000000000" pitchFamily="2" charset="2"/>
                <a:cs typeface="Wingdings" panose="05000000000000000000" pitchFamily="2" charset="2"/>
              </a:rPr>
              <a:t> </a:t>
            </a:r>
            <a:r>
              <a:rPr kumimoji="0" lang="fr-FR" sz="2000" b="1" i="0" u="none" strike="noStrike" kern="1200" cap="none" spc="0" normalizeH="0" baseline="0" noProof="0" dirty="0">
                <a:ln>
                  <a:noFill/>
                </a:ln>
                <a:solidFill>
                  <a:srgbClr val="0070C0"/>
                </a:solidFill>
                <a:effectLst/>
                <a:uLnTx/>
                <a:uFillTx/>
                <a:latin typeface="Trebuchet MS" panose="020B0603020202020204" pitchFamily="34" charset="0"/>
                <a:ea typeface="Wingdings" panose="05000000000000000000" pitchFamily="2" charset="2"/>
                <a:cs typeface="Wingdings" panose="05000000000000000000" pitchFamily="2" charset="2"/>
              </a:rPr>
              <a:t>sont</a:t>
            </a:r>
            <a:r>
              <a:rPr kumimoji="0" lang="fr-FR" sz="2000" b="1" i="0" u="none" strike="noStrike" kern="1200" cap="none" spc="-120" normalizeH="0" baseline="0" noProof="0" dirty="0">
                <a:ln>
                  <a:noFill/>
                </a:ln>
                <a:solidFill>
                  <a:srgbClr val="0070C0"/>
                </a:solidFill>
                <a:effectLst/>
                <a:uLnTx/>
                <a:uFillTx/>
                <a:latin typeface="Trebuchet MS" panose="020B0603020202020204" pitchFamily="34" charset="0"/>
                <a:ea typeface="Wingdings" panose="05000000000000000000" pitchFamily="2" charset="2"/>
                <a:cs typeface="Wingdings" panose="05000000000000000000" pitchFamily="2" charset="2"/>
              </a:rPr>
              <a:t> </a:t>
            </a:r>
            <a:r>
              <a:rPr kumimoji="0" lang="fr-FR" sz="2000" b="1" i="0" u="none" strike="noStrike" kern="1200" cap="none" spc="0" normalizeH="0" baseline="0" noProof="0" dirty="0">
                <a:ln>
                  <a:noFill/>
                </a:ln>
                <a:solidFill>
                  <a:srgbClr val="0070C0"/>
                </a:solidFill>
                <a:effectLst/>
                <a:uLnTx/>
                <a:uFillTx/>
                <a:latin typeface="Trebuchet MS" panose="020B0603020202020204" pitchFamily="34" charset="0"/>
                <a:ea typeface="Wingdings" panose="05000000000000000000" pitchFamily="2" charset="2"/>
                <a:cs typeface="Wingdings" panose="05000000000000000000" pitchFamily="2" charset="2"/>
              </a:rPr>
              <a:t>enregistrés,</a:t>
            </a:r>
            <a:r>
              <a:rPr kumimoji="0" lang="fr-FR" sz="2000" b="1" i="0" u="none" strike="noStrike" kern="1200" cap="none" spc="-110" normalizeH="0" baseline="0" noProof="0" dirty="0">
                <a:ln>
                  <a:noFill/>
                </a:ln>
                <a:solidFill>
                  <a:srgbClr val="0070C0"/>
                </a:solidFill>
                <a:effectLst/>
                <a:uLnTx/>
                <a:uFillTx/>
                <a:latin typeface="Trebuchet MS" panose="020B0603020202020204" pitchFamily="34" charset="0"/>
                <a:ea typeface="Wingdings" panose="05000000000000000000" pitchFamily="2" charset="2"/>
                <a:cs typeface="Wingdings" panose="05000000000000000000" pitchFamily="2" charset="2"/>
              </a:rPr>
              <a:t> </a:t>
            </a:r>
            <a:r>
              <a:rPr kumimoji="0" lang="fr-FR" sz="2000" b="1" i="0" u="none" strike="noStrike" kern="1200" cap="none" spc="0" normalizeH="0" baseline="0" noProof="0" dirty="0">
                <a:ln>
                  <a:noFill/>
                </a:ln>
                <a:solidFill>
                  <a:srgbClr val="0070C0"/>
                </a:solidFill>
                <a:effectLst/>
                <a:uLnTx/>
                <a:uFillTx/>
                <a:latin typeface="Trebuchet MS" panose="020B0603020202020204" pitchFamily="34" charset="0"/>
                <a:ea typeface="Wingdings" panose="05000000000000000000" pitchFamily="2" charset="2"/>
                <a:cs typeface="Wingdings" panose="05000000000000000000" pitchFamily="2" charset="2"/>
              </a:rPr>
              <a:t>et</a:t>
            </a:r>
            <a:r>
              <a:rPr kumimoji="0" lang="fr-FR" sz="2000" b="1" i="0" u="none" strike="noStrike" kern="1200" cap="none" spc="-120" normalizeH="0" baseline="0" noProof="0" dirty="0">
                <a:ln>
                  <a:noFill/>
                </a:ln>
                <a:solidFill>
                  <a:srgbClr val="0070C0"/>
                </a:solidFill>
                <a:effectLst/>
                <a:uLnTx/>
                <a:uFillTx/>
                <a:latin typeface="Trebuchet MS" panose="020B0603020202020204" pitchFamily="34" charset="0"/>
                <a:ea typeface="Wingdings" panose="05000000000000000000" pitchFamily="2" charset="2"/>
                <a:cs typeface="Wingdings" panose="05000000000000000000" pitchFamily="2" charset="2"/>
              </a:rPr>
              <a:t> </a:t>
            </a:r>
            <a:r>
              <a:rPr kumimoji="0" lang="fr-FR" sz="2000" b="1" i="0" u="none" strike="noStrike" kern="1200" cap="none" spc="0" normalizeH="0" baseline="0" noProof="0" dirty="0">
                <a:ln>
                  <a:noFill/>
                </a:ln>
                <a:solidFill>
                  <a:srgbClr val="0070C0"/>
                </a:solidFill>
                <a:effectLst/>
                <a:uLnTx/>
                <a:uFillTx/>
                <a:latin typeface="Trebuchet MS" panose="020B0603020202020204" pitchFamily="34" charset="0"/>
                <a:ea typeface="Wingdings" panose="05000000000000000000" pitchFamily="2" charset="2"/>
                <a:cs typeface="Wingdings" panose="05000000000000000000" pitchFamily="2" charset="2"/>
              </a:rPr>
              <a:t>du</a:t>
            </a:r>
            <a:r>
              <a:rPr kumimoji="0" lang="fr-FR" sz="2000" b="1" i="0" u="none" strike="noStrike" kern="1200" cap="none" spc="-115" normalizeH="0" baseline="0" noProof="0" dirty="0">
                <a:ln>
                  <a:noFill/>
                </a:ln>
                <a:solidFill>
                  <a:srgbClr val="0070C0"/>
                </a:solidFill>
                <a:effectLst/>
                <a:uLnTx/>
                <a:uFillTx/>
                <a:latin typeface="Trebuchet MS" panose="020B0603020202020204" pitchFamily="34" charset="0"/>
                <a:ea typeface="Wingdings" panose="05000000000000000000" pitchFamily="2" charset="2"/>
                <a:cs typeface="Wingdings" panose="05000000000000000000" pitchFamily="2" charset="2"/>
              </a:rPr>
              <a:t> </a:t>
            </a:r>
            <a:r>
              <a:rPr kumimoji="0" lang="fr-FR" sz="2000" b="1" i="0" u="none" strike="noStrike" kern="1200" cap="none" spc="0" normalizeH="0" baseline="0" noProof="0" dirty="0">
                <a:ln>
                  <a:noFill/>
                </a:ln>
                <a:solidFill>
                  <a:srgbClr val="0070C0"/>
                </a:solidFill>
                <a:effectLst/>
                <a:uLnTx/>
                <a:uFillTx/>
                <a:latin typeface="Trebuchet MS" panose="020B0603020202020204" pitchFamily="34" charset="0"/>
                <a:ea typeface="Wingdings" panose="05000000000000000000" pitchFamily="2" charset="2"/>
                <a:cs typeface="Wingdings" panose="05000000000000000000" pitchFamily="2" charset="2"/>
              </a:rPr>
              <a:t>développement</a:t>
            </a:r>
            <a:r>
              <a:rPr kumimoji="0" lang="fr-FR" sz="2000" b="1" i="0" u="none" strike="noStrike" kern="1200" cap="none" spc="-120" normalizeH="0" baseline="0" noProof="0" dirty="0">
                <a:ln>
                  <a:noFill/>
                </a:ln>
                <a:solidFill>
                  <a:srgbClr val="0070C0"/>
                </a:solidFill>
                <a:effectLst/>
                <a:uLnTx/>
                <a:uFillTx/>
                <a:latin typeface="Trebuchet MS" panose="020B0603020202020204" pitchFamily="34" charset="0"/>
                <a:ea typeface="Wingdings" panose="05000000000000000000" pitchFamily="2" charset="2"/>
                <a:cs typeface="Wingdings" panose="05000000000000000000" pitchFamily="2" charset="2"/>
              </a:rPr>
              <a:t> </a:t>
            </a:r>
            <a:r>
              <a:rPr kumimoji="0" lang="fr-FR" sz="2000" b="1" i="0" u="none" strike="noStrike" kern="1200" cap="none" spc="0" normalizeH="0" baseline="0" noProof="0" dirty="0">
                <a:ln>
                  <a:noFill/>
                </a:ln>
                <a:solidFill>
                  <a:srgbClr val="0070C0"/>
                </a:solidFill>
                <a:effectLst/>
                <a:uLnTx/>
                <a:uFillTx/>
                <a:latin typeface="Trebuchet MS" panose="020B0603020202020204" pitchFamily="34" charset="0"/>
                <a:ea typeface="Wingdings" panose="05000000000000000000" pitchFamily="2" charset="2"/>
                <a:cs typeface="Wingdings" panose="05000000000000000000" pitchFamily="2" charset="2"/>
              </a:rPr>
              <a:t>des</a:t>
            </a:r>
            <a:r>
              <a:rPr kumimoji="0" lang="fr-FR" sz="2000" b="1" i="0" u="none" strike="noStrike" kern="1200" cap="none" spc="-110" normalizeH="0" baseline="0" noProof="0" dirty="0">
                <a:ln>
                  <a:noFill/>
                </a:ln>
                <a:solidFill>
                  <a:srgbClr val="0070C0"/>
                </a:solidFill>
                <a:effectLst/>
                <a:uLnTx/>
                <a:uFillTx/>
                <a:latin typeface="Trebuchet MS" panose="020B0603020202020204" pitchFamily="34" charset="0"/>
                <a:ea typeface="Wingdings" panose="05000000000000000000" pitchFamily="2" charset="2"/>
                <a:cs typeface="Wingdings" panose="05000000000000000000" pitchFamily="2" charset="2"/>
              </a:rPr>
              <a:t> </a:t>
            </a:r>
            <a:r>
              <a:rPr kumimoji="0" lang="fr-FR" sz="2000" b="1" i="0" u="none" strike="noStrike" kern="1200" cap="none" spc="0" normalizeH="0" baseline="0" noProof="0" dirty="0">
                <a:ln>
                  <a:noFill/>
                </a:ln>
                <a:solidFill>
                  <a:srgbClr val="0070C0"/>
                </a:solidFill>
                <a:effectLst/>
                <a:uLnTx/>
                <a:uFillTx/>
                <a:latin typeface="Trebuchet MS" panose="020B0603020202020204" pitchFamily="34" charset="0"/>
                <a:ea typeface="Wingdings" panose="05000000000000000000" pitchFamily="2" charset="2"/>
                <a:cs typeface="Wingdings" panose="05000000000000000000" pitchFamily="2" charset="2"/>
              </a:rPr>
              <a:t>cultures</a:t>
            </a:r>
            <a:r>
              <a:rPr kumimoji="0" lang="fr-FR" sz="2000" b="1" i="0" u="none" strike="noStrike" kern="1200" cap="none" spc="-110" normalizeH="0" baseline="0" noProof="0" dirty="0">
                <a:ln>
                  <a:noFill/>
                </a:ln>
                <a:solidFill>
                  <a:srgbClr val="0070C0"/>
                </a:solidFill>
                <a:effectLst/>
                <a:uLnTx/>
                <a:uFillTx/>
                <a:latin typeface="Trebuchet MS" panose="020B0603020202020204" pitchFamily="34" charset="0"/>
                <a:ea typeface="Wingdings" panose="05000000000000000000" pitchFamily="2" charset="2"/>
                <a:cs typeface="Wingdings" panose="05000000000000000000" pitchFamily="2" charset="2"/>
              </a:rPr>
              <a:t> </a:t>
            </a:r>
            <a:r>
              <a:rPr kumimoji="0" lang="fr-FR" sz="2000" b="1" i="0" u="none" strike="noStrike" kern="1200" cap="none" spc="0" normalizeH="0" baseline="0" noProof="0" dirty="0">
                <a:ln>
                  <a:noFill/>
                </a:ln>
                <a:solidFill>
                  <a:srgbClr val="0070C0"/>
                </a:solidFill>
                <a:effectLst/>
                <a:uLnTx/>
                <a:uFillTx/>
                <a:latin typeface="Trebuchet MS" panose="020B0603020202020204" pitchFamily="34" charset="0"/>
                <a:ea typeface="Wingdings" panose="05000000000000000000" pitchFamily="2" charset="2"/>
                <a:cs typeface="Wingdings" panose="05000000000000000000" pitchFamily="2" charset="2"/>
              </a:rPr>
              <a:t>oasiennes</a:t>
            </a:r>
            <a:r>
              <a:rPr kumimoji="0" lang="fr-FR" sz="2000" b="1" i="0" u="none" strike="noStrike" kern="1200" cap="none" spc="-85" normalizeH="0" baseline="0" noProof="0" dirty="0">
                <a:ln>
                  <a:noFill/>
                </a:ln>
                <a:solidFill>
                  <a:srgbClr val="0070C0"/>
                </a:solidFill>
                <a:effectLst/>
                <a:uLnTx/>
                <a:uFillTx/>
                <a:latin typeface="Trebuchet MS" panose="020B0603020202020204" pitchFamily="34" charset="0"/>
                <a:ea typeface="Wingdings" panose="05000000000000000000" pitchFamily="2" charset="2"/>
                <a:cs typeface="Wingdings" panose="05000000000000000000" pitchFamily="2" charset="2"/>
              </a:rPr>
              <a:t> </a:t>
            </a:r>
            <a:r>
              <a:rPr kumimoji="0" lang="fr-FR" sz="2000" b="1" i="0" u="none" strike="noStrike" kern="1200" cap="none" spc="0" normalizeH="0" baseline="0" noProof="0" dirty="0">
                <a:ln>
                  <a:noFill/>
                </a:ln>
                <a:solidFill>
                  <a:srgbClr val="0070C0"/>
                </a:solidFill>
                <a:effectLst/>
                <a:uLnTx/>
                <a:uFillTx/>
                <a:latin typeface="Trebuchet MS" panose="020B0603020202020204" pitchFamily="34" charset="0"/>
                <a:ea typeface="Wingdings" panose="05000000000000000000" pitchFamily="2" charset="2"/>
                <a:cs typeface="Wingdings" panose="05000000000000000000" pitchFamily="2" charset="2"/>
              </a:rPr>
              <a:t>:</a:t>
            </a:r>
          </a:p>
          <a:p>
            <a:pPr marL="742950" marR="0" lvl="1" indent="-285750" algn="l" defTabSz="914400" rtl="0" eaLnBrk="1" fontAlgn="auto" latinLnBrk="0" hangingPunct="1">
              <a:lnSpc>
                <a:spcPct val="150000"/>
              </a:lnSpc>
              <a:spcBef>
                <a:spcPts val="0"/>
              </a:spcBef>
              <a:spcAft>
                <a:spcPts val="0"/>
              </a:spcAft>
              <a:buClrTx/>
              <a:buSzPts val="1200"/>
              <a:buFont typeface="Times New Roman" panose="02020603050405020304" pitchFamily="18" charset="0"/>
              <a:buChar char="-"/>
              <a:tabLst>
                <a:tab pos="1446530" algn="l"/>
              </a:tabLst>
              <a:defRPr/>
            </a:pPr>
            <a:r>
              <a:rPr kumimoji="0" lang="fr-FR" sz="2000" b="0" i="0" u="none" strike="noStrike" kern="1200" cap="none" spc="-20"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L’aménagement</a:t>
            </a:r>
            <a:r>
              <a:rPr kumimoji="0" lang="fr-FR" sz="2000" b="0" i="0" u="none" strike="noStrike" kern="1200" cap="none" spc="-105"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 </a:t>
            </a:r>
            <a:r>
              <a:rPr kumimoji="0" lang="fr-FR" sz="2000" b="0" i="0" u="none" strike="noStrike" kern="1200" cap="none" spc="-20"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de</a:t>
            </a:r>
            <a:r>
              <a:rPr kumimoji="0" lang="fr-FR" sz="2000" b="0" i="0" u="none" strike="noStrike" kern="1200" cap="none" spc="-90"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 </a:t>
            </a:r>
            <a:r>
              <a:rPr kumimoji="0" lang="fr-FR" sz="2000" b="0" i="0" u="none" strike="noStrike" kern="1200" cap="none" spc="-20"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43</a:t>
            </a:r>
            <a:r>
              <a:rPr kumimoji="0" lang="fr-FR" sz="2000" b="0" i="0" u="none" strike="noStrike" kern="1200" cap="none" spc="-95"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 </a:t>
            </a:r>
            <a:r>
              <a:rPr kumimoji="0" lang="fr-FR" sz="2000" b="0" i="0" u="none" strike="noStrike" kern="1200" cap="none" spc="-20"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hectares pour les cultures oasiennes</a:t>
            </a:r>
            <a:r>
              <a:rPr kumimoji="0" lang="fr-FR" sz="2000" b="0" i="0" u="none" strike="noStrike" kern="1200" cap="none" spc="-95"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 </a:t>
            </a:r>
            <a:r>
              <a:rPr kumimoji="0" lang="fr-FR" sz="2000" b="0" i="0" u="none" strike="noStrike" kern="1200" cap="none" spc="-50"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a:t>
            </a:r>
            <a:endParaRPr kumimoji="0" lang="fr-FR" sz="2000" b="0" i="0" u="none" strike="noStrike" kern="1200" cap="none" spc="0"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endParaRPr>
          </a:p>
          <a:p>
            <a:pPr marL="742950" marR="632460" lvl="1" indent="-285750" algn="l" defTabSz="914400" rtl="0" eaLnBrk="1" fontAlgn="auto" latinLnBrk="0" hangingPunct="1">
              <a:lnSpc>
                <a:spcPct val="150000"/>
              </a:lnSpc>
              <a:spcBef>
                <a:spcPts val="185"/>
              </a:spcBef>
              <a:spcAft>
                <a:spcPts val="0"/>
              </a:spcAft>
              <a:buClrTx/>
              <a:buSzPts val="1200"/>
              <a:buFont typeface="Times New Roman" panose="02020603050405020304" pitchFamily="18" charset="0"/>
              <a:buChar char="-"/>
              <a:tabLst>
                <a:tab pos="1446530" algn="l"/>
              </a:tabLst>
              <a:defRPr/>
            </a:pPr>
            <a:r>
              <a:rPr kumimoji="0" lang="fr-FR" sz="2000" b="0" i="0" u="none" strike="noStrike" kern="1200" cap="none" spc="0"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La</a:t>
            </a:r>
            <a:r>
              <a:rPr kumimoji="0" lang="fr-FR" sz="2000" b="0" i="0" u="none" strike="noStrike" kern="1200" cap="none" spc="-35"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 </a:t>
            </a:r>
            <a:r>
              <a:rPr kumimoji="0" lang="fr-FR" sz="2000" b="0" i="0" u="none" strike="noStrike" kern="1200" cap="none" spc="0"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création</a:t>
            </a:r>
            <a:r>
              <a:rPr kumimoji="0" lang="fr-FR" sz="2000" b="0" i="0" u="none" strike="noStrike" kern="1200" cap="none" spc="-35"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 </a:t>
            </a:r>
            <a:r>
              <a:rPr kumimoji="0" lang="fr-FR" sz="2000" b="0" i="0" u="none" strike="noStrike" kern="1200" cap="none" spc="0"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de</a:t>
            </a:r>
            <a:r>
              <a:rPr kumimoji="0" lang="fr-FR" sz="2000" b="0" i="0" u="none" strike="noStrike" kern="1200" cap="none" spc="-35"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 </a:t>
            </a:r>
            <a:r>
              <a:rPr kumimoji="0" lang="fr-FR" sz="2000" b="0" i="0" u="none" strike="noStrike" kern="1200" cap="none" spc="0"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100</a:t>
            </a:r>
            <a:r>
              <a:rPr kumimoji="0" lang="fr-FR" sz="2000" b="0" i="0" u="none" strike="noStrike" kern="1200" cap="none" spc="-35"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 </a:t>
            </a:r>
            <a:r>
              <a:rPr kumimoji="0" lang="fr-FR" sz="2000" b="0" i="0" u="none" strike="noStrike" kern="1200" cap="none" spc="0"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sites</a:t>
            </a:r>
            <a:r>
              <a:rPr kumimoji="0" lang="fr-FR" sz="2000" b="0" i="0" u="none" strike="noStrike" kern="1200" cap="none" spc="-30"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 </a:t>
            </a:r>
            <a:r>
              <a:rPr kumimoji="0" lang="fr-FR" sz="2000" b="0" i="0" u="none" strike="noStrike" kern="1200" cap="none" spc="0"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expérimentaux</a:t>
            </a:r>
            <a:r>
              <a:rPr kumimoji="0" lang="fr-FR" sz="2000" b="0" i="0" u="none" strike="noStrike" kern="1200" cap="none" spc="-35"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 </a:t>
            </a:r>
            <a:r>
              <a:rPr kumimoji="0" lang="fr-FR" sz="2000" b="0" i="0" u="none" strike="noStrike" kern="1200" cap="none" spc="0"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et</a:t>
            </a:r>
            <a:r>
              <a:rPr kumimoji="0" lang="fr-FR" sz="2000" b="0" i="0" u="none" strike="noStrike" kern="1200" cap="none" spc="-35"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 </a:t>
            </a:r>
            <a:r>
              <a:rPr kumimoji="0" lang="fr-FR" sz="2000" b="0" i="0" u="none" strike="noStrike" kern="1200" cap="none" spc="0"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la</a:t>
            </a:r>
            <a:r>
              <a:rPr kumimoji="0" lang="fr-FR" sz="2000" b="0" i="0" u="none" strike="noStrike" kern="1200" cap="none" spc="-25"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 </a:t>
            </a:r>
            <a:r>
              <a:rPr kumimoji="0" lang="fr-FR" sz="2000" b="0" i="0" u="none" strike="noStrike" kern="1200" cap="none" spc="0"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distribution</a:t>
            </a:r>
            <a:r>
              <a:rPr kumimoji="0" lang="fr-FR" sz="2000" b="0" i="0" u="none" strike="noStrike" kern="1200" cap="none" spc="-35"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 </a:t>
            </a:r>
            <a:r>
              <a:rPr kumimoji="0" lang="fr-FR" sz="2000" b="0" i="0" u="none" strike="noStrike" kern="1200" cap="none" spc="0"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de</a:t>
            </a:r>
            <a:r>
              <a:rPr kumimoji="0" lang="fr-FR" sz="2000" b="0" i="0" u="none" strike="noStrike" kern="1200" cap="none" spc="-35"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 </a:t>
            </a:r>
            <a:r>
              <a:rPr kumimoji="0" lang="fr-FR" sz="2000" b="0" i="0" u="none" strike="noStrike" kern="1200" cap="none" spc="0"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milliers</a:t>
            </a:r>
            <a:r>
              <a:rPr kumimoji="0" lang="fr-FR" sz="2000" b="0" i="0" u="none" strike="noStrike" kern="1200" cap="none" spc="-30"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 </a:t>
            </a:r>
            <a:r>
              <a:rPr kumimoji="0" lang="fr-FR" sz="2000" b="0" i="0" u="none" strike="noStrike" kern="1200" cap="none" spc="0"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de tonnes de semences améliorées </a:t>
            </a:r>
          </a:p>
          <a:p>
            <a:pPr marL="742950" marR="0" lvl="1" indent="-285750" algn="l" defTabSz="914400" rtl="0" eaLnBrk="1" fontAlgn="auto" latinLnBrk="0" hangingPunct="1">
              <a:lnSpc>
                <a:spcPct val="150000"/>
              </a:lnSpc>
              <a:spcBef>
                <a:spcPts val="0"/>
              </a:spcBef>
              <a:spcAft>
                <a:spcPts val="0"/>
              </a:spcAft>
              <a:buClrTx/>
              <a:buSzPts val="1200"/>
              <a:buFont typeface="Times New Roman" panose="02020603050405020304" pitchFamily="18" charset="0"/>
              <a:buChar char="-"/>
              <a:tabLst>
                <a:tab pos="1446530" algn="l"/>
              </a:tabLst>
              <a:defRPr/>
            </a:pPr>
            <a:r>
              <a:rPr kumimoji="0" lang="fr-FR" sz="2000" b="0" i="0" u="none" strike="noStrike" kern="1200" cap="none" spc="-30"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Le</a:t>
            </a:r>
            <a:r>
              <a:rPr kumimoji="0" lang="fr-FR" sz="2000" b="0" i="0" u="none" strike="noStrike" kern="1200" cap="none" spc="-100"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 </a:t>
            </a:r>
            <a:r>
              <a:rPr kumimoji="0" lang="fr-FR" sz="2000" b="0" i="0" u="none" strike="noStrike" kern="1200" cap="none" spc="-30"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forage</a:t>
            </a:r>
            <a:r>
              <a:rPr kumimoji="0" lang="fr-FR" sz="2000" b="0" i="0" u="none" strike="noStrike" kern="1200" cap="none" spc="-100"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 </a:t>
            </a:r>
            <a:r>
              <a:rPr kumimoji="0" lang="fr-FR" sz="2000" b="0" i="0" u="none" strike="noStrike" kern="1200" cap="none" spc="-30"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et</a:t>
            </a:r>
            <a:r>
              <a:rPr kumimoji="0" lang="fr-FR" sz="2000" b="0" i="0" u="none" strike="noStrike" kern="1200" cap="none" spc="-90"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 </a:t>
            </a:r>
            <a:r>
              <a:rPr kumimoji="0" lang="fr-FR" sz="2000" b="0" i="0" u="none" strike="noStrike" kern="1200" cap="none" spc="-30"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la</a:t>
            </a:r>
            <a:r>
              <a:rPr kumimoji="0" lang="fr-FR" sz="2000" b="0" i="0" u="none" strike="noStrike" kern="1200" cap="none" spc="-90"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 </a:t>
            </a:r>
            <a:r>
              <a:rPr kumimoji="0" lang="fr-FR" sz="2000" b="0" i="0" u="none" strike="noStrike" kern="1200" cap="none" spc="-30"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rénovation</a:t>
            </a:r>
            <a:r>
              <a:rPr kumimoji="0" lang="fr-FR" sz="2000" b="0" i="0" u="none" strike="noStrike" kern="1200" cap="none" spc="-110"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 </a:t>
            </a:r>
            <a:r>
              <a:rPr kumimoji="0" lang="fr-FR" sz="2000" b="0" i="0" u="none" strike="noStrike" kern="1200" cap="none" spc="-30"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de</a:t>
            </a:r>
            <a:r>
              <a:rPr kumimoji="0" lang="fr-FR" sz="2000" b="0" i="0" u="none" strike="noStrike" kern="1200" cap="none" spc="-100"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 </a:t>
            </a:r>
            <a:r>
              <a:rPr kumimoji="0" lang="fr-FR" sz="2000" b="0" i="0" u="none" strike="noStrike" kern="1200" cap="none" spc="-30"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184</a:t>
            </a:r>
            <a:r>
              <a:rPr kumimoji="0" lang="fr-FR" sz="2000" b="0" i="0" u="none" strike="noStrike" kern="1200" cap="none" spc="-100"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 </a:t>
            </a:r>
            <a:r>
              <a:rPr kumimoji="0" lang="fr-FR" sz="2000" b="0" i="0" u="none" strike="noStrike" kern="1200" cap="none" spc="-30"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puits</a:t>
            </a:r>
            <a:r>
              <a:rPr kumimoji="0" lang="fr-FR" sz="2000" b="0" i="0" u="none" strike="noStrike" kern="1200" cap="none" spc="-100"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 </a:t>
            </a:r>
            <a:r>
              <a:rPr kumimoji="0" lang="fr-FR" sz="2000" b="0" i="0" u="none" strike="noStrike" kern="1200" cap="none" spc="-50"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 </a:t>
            </a:r>
            <a:r>
              <a:rPr kumimoji="0" lang="fr-FR" sz="2000" b="0" i="0" u="none" strike="noStrike" kern="1200" cap="none" spc="-20"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La</a:t>
            </a:r>
            <a:r>
              <a:rPr kumimoji="0" lang="fr-FR" sz="2000" b="0" i="0" u="none" strike="noStrike" kern="1200" cap="none" spc="-95"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 </a:t>
            </a:r>
            <a:r>
              <a:rPr kumimoji="0" lang="fr-FR" sz="2000" b="0" i="0" u="none" strike="noStrike" kern="1200" cap="none" spc="-20"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construction</a:t>
            </a:r>
            <a:r>
              <a:rPr kumimoji="0" lang="fr-FR" sz="2000" b="0" i="0" u="none" strike="noStrike" kern="1200" cap="none" spc="-95"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 </a:t>
            </a:r>
            <a:r>
              <a:rPr kumimoji="0" lang="fr-FR" sz="2000" b="0" i="0" u="none" strike="noStrike" kern="1200" cap="none" spc="-20"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de</a:t>
            </a:r>
            <a:r>
              <a:rPr kumimoji="0" lang="fr-FR" sz="2000" b="0" i="0" u="none" strike="noStrike" kern="1200" cap="none" spc="-90"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 </a:t>
            </a:r>
            <a:r>
              <a:rPr kumimoji="0" lang="fr-FR" sz="2000" b="0" i="0" u="none" strike="noStrike" kern="1200" cap="none" spc="-20"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22</a:t>
            </a:r>
            <a:r>
              <a:rPr kumimoji="0" lang="fr-FR" sz="2000" b="0" i="0" u="none" strike="noStrike" kern="1200" cap="none" spc="-95"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 </a:t>
            </a:r>
            <a:r>
              <a:rPr kumimoji="0" lang="fr-FR" sz="2000" b="0" i="0" u="none" strike="noStrike" kern="1200" cap="none" spc="-20"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châteaux</a:t>
            </a:r>
            <a:r>
              <a:rPr kumimoji="0" lang="fr-FR" sz="2000" b="0" i="0" u="none" strike="noStrike" kern="1200" cap="none" spc="-90"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 </a:t>
            </a:r>
            <a:r>
              <a:rPr kumimoji="0" lang="fr-FR" sz="2000" b="0" i="0" u="none" strike="noStrike" kern="1200" cap="none" spc="-20"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d'eau</a:t>
            </a:r>
            <a:r>
              <a:rPr kumimoji="0" lang="fr-FR" sz="2000" b="0" i="0" u="none" strike="noStrike" kern="1200" cap="none" spc="-85"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 </a:t>
            </a:r>
            <a:r>
              <a:rPr kumimoji="0" lang="fr-FR" sz="2000" b="0" i="0" u="none" strike="noStrike" kern="1200" cap="none" spc="-20"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pour</a:t>
            </a:r>
            <a:r>
              <a:rPr kumimoji="0" lang="fr-FR" sz="2000" b="0" i="0" u="none" strike="noStrike" kern="1200" cap="none" spc="-95"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 </a:t>
            </a:r>
            <a:r>
              <a:rPr kumimoji="0" lang="fr-FR" sz="2000" b="0" i="0" u="none" strike="noStrike" kern="1200" cap="none" spc="-20"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irriguer</a:t>
            </a:r>
            <a:r>
              <a:rPr kumimoji="0" lang="fr-FR" sz="2000" b="0" i="0" u="none" strike="noStrike" kern="1200" cap="none" spc="-95"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 </a:t>
            </a:r>
            <a:r>
              <a:rPr kumimoji="0" lang="fr-FR" sz="2000" b="0" i="0" u="none" strike="noStrike" kern="1200" cap="none" spc="-20"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300</a:t>
            </a:r>
            <a:r>
              <a:rPr kumimoji="0" lang="fr-FR" sz="2000" b="0" i="0" u="none" strike="noStrike" kern="1200" cap="none" spc="-95"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 </a:t>
            </a:r>
            <a:r>
              <a:rPr kumimoji="0" lang="fr-FR" sz="2000" b="0" i="0" u="none" strike="noStrike" kern="1200" cap="none" spc="-20"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hectares</a:t>
            </a:r>
            <a:r>
              <a:rPr kumimoji="0" lang="fr-FR" sz="2000" b="0" i="0" u="none" strike="noStrike" kern="1200" cap="none" spc="-85"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 </a:t>
            </a:r>
            <a:r>
              <a:rPr kumimoji="0" lang="fr-FR" sz="2000" b="0" i="0" u="none" strike="noStrike" kern="1200" cap="none" spc="-50"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a:t>
            </a:r>
            <a:endParaRPr kumimoji="0" lang="fr-FR" sz="2000" b="0" i="0" u="none" strike="noStrike" kern="1200" cap="none" spc="0"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endParaRPr>
          </a:p>
          <a:p>
            <a:pPr marL="742950" marR="0" lvl="1" indent="-285750" algn="l" defTabSz="914400" rtl="0" eaLnBrk="1" fontAlgn="auto" latinLnBrk="0" hangingPunct="1">
              <a:lnSpc>
                <a:spcPct val="150000"/>
              </a:lnSpc>
              <a:spcBef>
                <a:spcPts val="190"/>
              </a:spcBef>
              <a:spcAft>
                <a:spcPts val="0"/>
              </a:spcAft>
              <a:buClrTx/>
              <a:buSzPts val="1200"/>
              <a:buFont typeface="Times New Roman" panose="02020603050405020304" pitchFamily="18" charset="0"/>
              <a:buChar char="-"/>
              <a:tabLst>
                <a:tab pos="1446530" algn="l"/>
              </a:tabLst>
              <a:defRPr/>
            </a:pPr>
            <a:r>
              <a:rPr kumimoji="0" lang="fr-FR" sz="2000" b="0" i="0" u="none" strike="noStrike" kern="1200" cap="none" spc="-20"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La</a:t>
            </a:r>
            <a:r>
              <a:rPr kumimoji="0" lang="fr-FR" sz="2000" b="0" i="0" u="none" strike="noStrike" kern="1200" cap="none" spc="-125"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 </a:t>
            </a:r>
            <a:r>
              <a:rPr kumimoji="0" lang="fr-FR" sz="2000" b="0" i="0" u="none" strike="noStrike" kern="1200" cap="none" spc="-20"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distribution</a:t>
            </a:r>
            <a:r>
              <a:rPr kumimoji="0" lang="fr-FR" sz="2000" b="0" i="0" u="none" strike="noStrike" kern="1200" cap="none" spc="-125"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 </a:t>
            </a:r>
            <a:r>
              <a:rPr kumimoji="0" lang="fr-FR" sz="2000" b="0" i="0" u="none" strike="noStrike" kern="1200" cap="none" spc="-20"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de</a:t>
            </a:r>
            <a:r>
              <a:rPr kumimoji="0" lang="fr-FR" sz="2000" b="0" i="0" u="none" strike="noStrike" kern="1200" cap="none" spc="-110"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 </a:t>
            </a:r>
            <a:r>
              <a:rPr kumimoji="0" lang="fr-FR" sz="2000" b="0" i="0" u="none" strike="noStrike" kern="1200" cap="none" spc="-20"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10.000</a:t>
            </a:r>
            <a:r>
              <a:rPr kumimoji="0" lang="fr-FR" sz="2000" b="0" i="0" u="none" strike="noStrike" kern="1200" cap="none" spc="-125"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 </a:t>
            </a:r>
            <a:r>
              <a:rPr kumimoji="0" lang="fr-FR" sz="2000" b="0" i="0" u="none" strike="noStrike" kern="1200" cap="none" spc="-20"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plants</a:t>
            </a:r>
            <a:r>
              <a:rPr kumimoji="0" lang="fr-FR" sz="2000" b="0" i="0" u="none" strike="noStrike" kern="1200" cap="none" spc="-115"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 </a:t>
            </a:r>
            <a:r>
              <a:rPr kumimoji="0" lang="fr-FR" sz="2000" b="0" i="0" u="none" strike="noStrike" kern="1200" cap="none" spc="-20"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pour</a:t>
            </a:r>
            <a:r>
              <a:rPr kumimoji="0" lang="fr-FR" sz="2000" b="0" i="0" u="none" strike="noStrike" kern="1200" cap="none" spc="-120"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 </a:t>
            </a:r>
            <a:r>
              <a:rPr kumimoji="0" lang="fr-FR" sz="2000" b="0" i="0" u="none" strike="noStrike" kern="1200" cap="none" spc="-20"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replanter</a:t>
            </a:r>
            <a:r>
              <a:rPr kumimoji="0" lang="fr-FR" sz="2000" b="0" i="0" u="none" strike="noStrike" kern="1200" cap="none" spc="-105"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 </a:t>
            </a:r>
            <a:r>
              <a:rPr kumimoji="0" lang="fr-FR" sz="2000" b="0" i="0" u="none" strike="noStrike" kern="1200" cap="none" spc="-20"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les</a:t>
            </a:r>
            <a:r>
              <a:rPr kumimoji="0" lang="fr-FR" sz="2000" b="0" i="0" u="none" strike="noStrike" kern="1200" cap="none" spc="-115"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 </a:t>
            </a:r>
            <a:r>
              <a:rPr kumimoji="0" lang="fr-FR" sz="2000" b="0" i="0" u="none" strike="noStrike" kern="1200" cap="none" spc="-20"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rPr>
              <a:t>oasis.</a:t>
            </a:r>
            <a:endParaRPr kumimoji="0" lang="fr-FR" sz="2000" b="0" i="0" u="none" strike="noStrike" kern="1200" cap="none" spc="0" normalizeH="0" baseline="0" noProof="0" dirty="0">
              <a:ln>
                <a:noFill/>
              </a:ln>
              <a:solidFill>
                <a:prstClr val="black"/>
              </a:solidFill>
              <a:effectLst/>
              <a:uLnTx/>
              <a:uFillTx/>
              <a:latin typeface="Trebuchet MS" panose="020B0603020202020204" pitchFamily="34" charset="0"/>
              <a:ea typeface="Times New Roman" panose="02020603050405020304" pitchFamily="18" charset="0"/>
              <a:cs typeface="Trebuchet MS" panose="020B0603020202020204" pitchFamily="34" charset="0"/>
            </a:endParaRPr>
          </a:p>
          <a:p>
            <a:pPr marL="539750" marR="631825" lvl="0" indent="0" algn="just" defTabSz="914400" rtl="0" eaLnBrk="1" fontAlgn="auto" latinLnBrk="0" hangingPunct="1">
              <a:lnSpc>
                <a:spcPct val="150000"/>
              </a:lnSpc>
              <a:spcBef>
                <a:spcPts val="985"/>
              </a:spcBef>
              <a:spcAft>
                <a:spcPts val="0"/>
              </a:spcAft>
              <a:buClrTx/>
              <a:buSzTx/>
              <a:buFontTx/>
              <a:buNone/>
              <a:tabLst/>
              <a:defRPr/>
            </a:pPr>
            <a:r>
              <a:rPr kumimoji="0" lang="fr-FR" sz="2000" b="0" i="0" u="none" strike="noStrike" kern="1200" cap="none" spc="0" normalizeH="0" baseline="0" noProof="0" dirty="0">
                <a:ln>
                  <a:noFill/>
                </a:ln>
                <a:solidFill>
                  <a:prstClr val="black"/>
                </a:solidFill>
                <a:effectLst/>
                <a:uLnTx/>
                <a:uFillTx/>
                <a:latin typeface="Trebuchet MS" panose="020B0603020202020204" pitchFamily="34" charset="0"/>
                <a:ea typeface="Trebuchet MS" panose="020B0603020202020204" pitchFamily="34" charset="0"/>
                <a:cs typeface="Trebuchet MS" panose="020B0603020202020204" pitchFamily="34" charset="0"/>
              </a:rPr>
              <a:t>La principale réforme du secteur agricole, en 2024 a porté sur la mise en place de </a:t>
            </a:r>
            <a:r>
              <a:rPr kumimoji="0" lang="fr-FR" sz="2000" b="0" i="0" u="none" strike="noStrike" kern="1200" cap="none" spc="-10" normalizeH="0" baseline="0" noProof="0" dirty="0">
                <a:ln>
                  <a:noFill/>
                </a:ln>
                <a:solidFill>
                  <a:prstClr val="black"/>
                </a:solidFill>
                <a:effectLst/>
                <a:uLnTx/>
                <a:uFillTx/>
                <a:latin typeface="Trebuchet MS" panose="020B0603020202020204" pitchFamily="34" charset="0"/>
                <a:ea typeface="Trebuchet MS" panose="020B0603020202020204" pitchFamily="34" charset="0"/>
                <a:cs typeface="Trebuchet MS" panose="020B0603020202020204" pitchFamily="34" charset="0"/>
              </a:rPr>
              <a:t>mesures</a:t>
            </a:r>
            <a:r>
              <a:rPr kumimoji="0" lang="fr-FR" sz="2000" b="0" i="0" u="none" strike="noStrike" kern="1200" cap="none" spc="-65" normalizeH="0" baseline="0" noProof="0" dirty="0">
                <a:ln>
                  <a:noFill/>
                </a:ln>
                <a:solidFill>
                  <a:prstClr val="black"/>
                </a:solidFill>
                <a:effectLst/>
                <a:uLnTx/>
                <a:uFillTx/>
                <a:latin typeface="Trebuchet MS" panose="020B0603020202020204" pitchFamily="34" charset="0"/>
                <a:ea typeface="Trebuchet MS" panose="020B0603020202020204" pitchFamily="34" charset="0"/>
                <a:cs typeface="Trebuchet MS" panose="020B0603020202020204" pitchFamily="34" charset="0"/>
              </a:rPr>
              <a:t> </a:t>
            </a:r>
            <a:r>
              <a:rPr kumimoji="0" lang="fr-FR" sz="2000" b="0" i="0" u="none" strike="noStrike" kern="1200" cap="none" spc="-10" normalizeH="0" baseline="0" noProof="0" dirty="0">
                <a:ln>
                  <a:noFill/>
                </a:ln>
                <a:solidFill>
                  <a:prstClr val="black"/>
                </a:solidFill>
                <a:effectLst/>
                <a:uLnTx/>
                <a:uFillTx/>
                <a:latin typeface="Trebuchet MS" panose="020B0603020202020204" pitchFamily="34" charset="0"/>
                <a:ea typeface="Trebuchet MS" panose="020B0603020202020204" pitchFamily="34" charset="0"/>
                <a:cs typeface="Trebuchet MS" panose="020B0603020202020204" pitchFamily="34" charset="0"/>
              </a:rPr>
              <a:t>fiscales</a:t>
            </a:r>
            <a:r>
              <a:rPr kumimoji="0" lang="fr-FR" sz="2000" b="0" i="0" u="none" strike="noStrike" kern="1200" cap="none" spc="-65" normalizeH="0" baseline="0" noProof="0" dirty="0">
                <a:ln>
                  <a:noFill/>
                </a:ln>
                <a:solidFill>
                  <a:prstClr val="black"/>
                </a:solidFill>
                <a:effectLst/>
                <a:uLnTx/>
                <a:uFillTx/>
                <a:latin typeface="Trebuchet MS" panose="020B0603020202020204" pitchFamily="34" charset="0"/>
                <a:ea typeface="Trebuchet MS" panose="020B0603020202020204" pitchFamily="34" charset="0"/>
                <a:cs typeface="Trebuchet MS" panose="020B0603020202020204" pitchFamily="34" charset="0"/>
              </a:rPr>
              <a:t> </a:t>
            </a:r>
            <a:r>
              <a:rPr kumimoji="0" lang="fr-FR" sz="2000" b="0" i="0" u="none" strike="noStrike" kern="1200" cap="none" spc="-10" normalizeH="0" baseline="0" noProof="0" dirty="0">
                <a:ln>
                  <a:noFill/>
                </a:ln>
                <a:solidFill>
                  <a:prstClr val="black"/>
                </a:solidFill>
                <a:effectLst/>
                <a:uLnTx/>
                <a:uFillTx/>
                <a:latin typeface="Trebuchet MS" panose="020B0603020202020204" pitchFamily="34" charset="0"/>
                <a:ea typeface="Trebuchet MS" panose="020B0603020202020204" pitchFamily="34" charset="0"/>
                <a:cs typeface="Trebuchet MS" panose="020B0603020202020204" pitchFamily="34" charset="0"/>
              </a:rPr>
              <a:t>pour</a:t>
            </a:r>
            <a:r>
              <a:rPr kumimoji="0" lang="fr-FR" sz="2000" b="0" i="0" u="none" strike="noStrike" kern="1200" cap="none" spc="-75" normalizeH="0" baseline="0" noProof="0" dirty="0">
                <a:ln>
                  <a:noFill/>
                </a:ln>
                <a:solidFill>
                  <a:prstClr val="black"/>
                </a:solidFill>
                <a:effectLst/>
                <a:uLnTx/>
                <a:uFillTx/>
                <a:latin typeface="Trebuchet MS" panose="020B0603020202020204" pitchFamily="34" charset="0"/>
                <a:ea typeface="Trebuchet MS" panose="020B0603020202020204" pitchFamily="34" charset="0"/>
                <a:cs typeface="Trebuchet MS" panose="020B0603020202020204" pitchFamily="34" charset="0"/>
              </a:rPr>
              <a:t> </a:t>
            </a:r>
            <a:r>
              <a:rPr kumimoji="0" lang="fr-FR" sz="2000" b="0" i="0" u="none" strike="noStrike" kern="1200" cap="none" spc="-10" normalizeH="0" baseline="0" noProof="0" dirty="0">
                <a:ln>
                  <a:noFill/>
                </a:ln>
                <a:solidFill>
                  <a:prstClr val="black"/>
                </a:solidFill>
                <a:effectLst/>
                <a:uLnTx/>
                <a:uFillTx/>
                <a:latin typeface="Trebuchet MS" panose="020B0603020202020204" pitchFamily="34" charset="0"/>
                <a:ea typeface="Trebuchet MS" panose="020B0603020202020204" pitchFamily="34" charset="0"/>
                <a:cs typeface="Trebuchet MS" panose="020B0603020202020204" pitchFamily="34" charset="0"/>
              </a:rPr>
              <a:t>favoriser</a:t>
            </a:r>
            <a:r>
              <a:rPr kumimoji="0" lang="fr-FR" sz="2000" b="0" i="0" u="none" strike="noStrike" kern="1200" cap="none" spc="-75" normalizeH="0" baseline="0" noProof="0" dirty="0">
                <a:ln>
                  <a:noFill/>
                </a:ln>
                <a:solidFill>
                  <a:prstClr val="black"/>
                </a:solidFill>
                <a:effectLst/>
                <a:uLnTx/>
                <a:uFillTx/>
                <a:latin typeface="Trebuchet MS" panose="020B0603020202020204" pitchFamily="34" charset="0"/>
                <a:ea typeface="Trebuchet MS" panose="020B0603020202020204" pitchFamily="34" charset="0"/>
                <a:cs typeface="Trebuchet MS" panose="020B0603020202020204" pitchFamily="34" charset="0"/>
              </a:rPr>
              <a:t> </a:t>
            </a:r>
            <a:r>
              <a:rPr kumimoji="0" lang="fr-FR" sz="2000" b="0" i="0" u="none" strike="noStrike" kern="1200" cap="none" spc="-10" normalizeH="0" baseline="0" noProof="0" dirty="0">
                <a:ln>
                  <a:noFill/>
                </a:ln>
                <a:solidFill>
                  <a:prstClr val="black"/>
                </a:solidFill>
                <a:effectLst/>
                <a:uLnTx/>
                <a:uFillTx/>
                <a:latin typeface="Trebuchet MS" panose="020B0603020202020204" pitchFamily="34" charset="0"/>
                <a:ea typeface="Trebuchet MS" panose="020B0603020202020204" pitchFamily="34" charset="0"/>
                <a:cs typeface="Trebuchet MS" panose="020B0603020202020204" pitchFamily="34" charset="0"/>
              </a:rPr>
              <a:t>et</a:t>
            </a:r>
            <a:r>
              <a:rPr kumimoji="0" lang="fr-FR" sz="2000" b="0" i="0" u="none" strike="noStrike" kern="1200" cap="none" spc="-70" normalizeH="0" baseline="0" noProof="0" dirty="0">
                <a:ln>
                  <a:noFill/>
                </a:ln>
                <a:solidFill>
                  <a:prstClr val="black"/>
                </a:solidFill>
                <a:effectLst/>
                <a:uLnTx/>
                <a:uFillTx/>
                <a:latin typeface="Trebuchet MS" panose="020B0603020202020204" pitchFamily="34" charset="0"/>
                <a:ea typeface="Trebuchet MS" panose="020B0603020202020204" pitchFamily="34" charset="0"/>
                <a:cs typeface="Trebuchet MS" panose="020B0603020202020204" pitchFamily="34" charset="0"/>
              </a:rPr>
              <a:t> </a:t>
            </a:r>
            <a:r>
              <a:rPr kumimoji="0" lang="fr-FR" sz="2000" b="0" i="0" u="none" strike="noStrike" kern="1200" cap="none" spc="-10" normalizeH="0" baseline="0" noProof="0" dirty="0">
                <a:ln>
                  <a:noFill/>
                </a:ln>
                <a:solidFill>
                  <a:prstClr val="black"/>
                </a:solidFill>
                <a:effectLst/>
                <a:uLnTx/>
                <a:uFillTx/>
                <a:latin typeface="Trebuchet MS" panose="020B0603020202020204" pitchFamily="34" charset="0"/>
                <a:ea typeface="Trebuchet MS" panose="020B0603020202020204" pitchFamily="34" charset="0"/>
                <a:cs typeface="Trebuchet MS" panose="020B0603020202020204" pitchFamily="34" charset="0"/>
              </a:rPr>
              <a:t>protéger</a:t>
            </a:r>
            <a:r>
              <a:rPr kumimoji="0" lang="fr-FR" sz="2000" b="0" i="0" u="none" strike="noStrike" kern="1200" cap="none" spc="-75" normalizeH="0" baseline="0" noProof="0" dirty="0">
                <a:ln>
                  <a:noFill/>
                </a:ln>
                <a:solidFill>
                  <a:prstClr val="black"/>
                </a:solidFill>
                <a:effectLst/>
                <a:uLnTx/>
                <a:uFillTx/>
                <a:latin typeface="Trebuchet MS" panose="020B0603020202020204" pitchFamily="34" charset="0"/>
                <a:ea typeface="Trebuchet MS" panose="020B0603020202020204" pitchFamily="34" charset="0"/>
                <a:cs typeface="Trebuchet MS" panose="020B0603020202020204" pitchFamily="34" charset="0"/>
              </a:rPr>
              <a:t> </a:t>
            </a:r>
            <a:r>
              <a:rPr kumimoji="0" lang="fr-FR" sz="2000" b="0" i="0" u="none" strike="noStrike" kern="1200" cap="none" spc="-10" normalizeH="0" baseline="0" noProof="0" dirty="0">
                <a:ln>
                  <a:noFill/>
                </a:ln>
                <a:solidFill>
                  <a:prstClr val="black"/>
                </a:solidFill>
                <a:effectLst/>
                <a:uLnTx/>
                <a:uFillTx/>
                <a:latin typeface="Trebuchet MS" panose="020B0603020202020204" pitchFamily="34" charset="0"/>
                <a:ea typeface="Trebuchet MS" panose="020B0603020202020204" pitchFamily="34" charset="0"/>
                <a:cs typeface="Trebuchet MS" panose="020B0603020202020204" pitchFamily="34" charset="0"/>
              </a:rPr>
              <a:t>la</a:t>
            </a:r>
            <a:r>
              <a:rPr kumimoji="0" lang="fr-FR" sz="2000" b="0" i="0" u="none" strike="noStrike" kern="1200" cap="none" spc="-75" normalizeH="0" baseline="0" noProof="0" dirty="0">
                <a:ln>
                  <a:noFill/>
                </a:ln>
                <a:solidFill>
                  <a:prstClr val="black"/>
                </a:solidFill>
                <a:effectLst/>
                <a:uLnTx/>
                <a:uFillTx/>
                <a:latin typeface="Trebuchet MS" panose="020B0603020202020204" pitchFamily="34" charset="0"/>
                <a:ea typeface="Trebuchet MS" panose="020B0603020202020204" pitchFamily="34" charset="0"/>
                <a:cs typeface="Trebuchet MS" panose="020B0603020202020204" pitchFamily="34" charset="0"/>
              </a:rPr>
              <a:t> </a:t>
            </a:r>
            <a:r>
              <a:rPr kumimoji="0" lang="fr-FR" sz="2000" b="0" i="0" u="none" strike="noStrike" kern="1200" cap="none" spc="-10" normalizeH="0" baseline="0" noProof="0" dirty="0">
                <a:ln>
                  <a:noFill/>
                </a:ln>
                <a:solidFill>
                  <a:prstClr val="black"/>
                </a:solidFill>
                <a:effectLst/>
                <a:uLnTx/>
                <a:uFillTx/>
                <a:latin typeface="Trebuchet MS" panose="020B0603020202020204" pitchFamily="34" charset="0"/>
                <a:ea typeface="Trebuchet MS" panose="020B0603020202020204" pitchFamily="34" charset="0"/>
                <a:cs typeface="Trebuchet MS" panose="020B0603020202020204" pitchFamily="34" charset="0"/>
              </a:rPr>
              <a:t>production</a:t>
            </a:r>
            <a:r>
              <a:rPr kumimoji="0" lang="fr-FR" sz="2000" b="0" i="0" u="none" strike="noStrike" kern="1200" cap="none" spc="-75" normalizeH="0" baseline="0" noProof="0" dirty="0">
                <a:ln>
                  <a:noFill/>
                </a:ln>
                <a:solidFill>
                  <a:prstClr val="black"/>
                </a:solidFill>
                <a:effectLst/>
                <a:uLnTx/>
                <a:uFillTx/>
                <a:latin typeface="Trebuchet MS" panose="020B0603020202020204" pitchFamily="34" charset="0"/>
                <a:ea typeface="Trebuchet MS" panose="020B0603020202020204" pitchFamily="34" charset="0"/>
                <a:cs typeface="Trebuchet MS" panose="020B0603020202020204" pitchFamily="34" charset="0"/>
              </a:rPr>
              <a:t> </a:t>
            </a:r>
            <a:r>
              <a:rPr kumimoji="0" lang="fr-FR" sz="2000" b="0" i="0" u="none" strike="noStrike" kern="1200" cap="none" spc="-10" normalizeH="0" baseline="0" noProof="0" dirty="0">
                <a:ln>
                  <a:noFill/>
                </a:ln>
                <a:solidFill>
                  <a:prstClr val="black"/>
                </a:solidFill>
                <a:effectLst/>
                <a:uLnTx/>
                <a:uFillTx/>
                <a:latin typeface="Trebuchet MS" panose="020B0603020202020204" pitchFamily="34" charset="0"/>
                <a:ea typeface="Trebuchet MS" panose="020B0603020202020204" pitchFamily="34" charset="0"/>
                <a:cs typeface="Trebuchet MS" panose="020B0603020202020204" pitchFamily="34" charset="0"/>
              </a:rPr>
              <a:t>maraichère</a:t>
            </a:r>
            <a:r>
              <a:rPr kumimoji="0" lang="fr-FR" sz="2000" b="0" i="0" u="none" strike="noStrike" kern="1200" cap="none" spc="-70" normalizeH="0" baseline="0" noProof="0" dirty="0">
                <a:ln>
                  <a:noFill/>
                </a:ln>
                <a:solidFill>
                  <a:prstClr val="black"/>
                </a:solidFill>
                <a:effectLst/>
                <a:uLnTx/>
                <a:uFillTx/>
                <a:latin typeface="Trebuchet MS" panose="020B0603020202020204" pitchFamily="34" charset="0"/>
                <a:ea typeface="Trebuchet MS" panose="020B0603020202020204" pitchFamily="34" charset="0"/>
                <a:cs typeface="Trebuchet MS" panose="020B0603020202020204" pitchFamily="34" charset="0"/>
              </a:rPr>
              <a:t> </a:t>
            </a:r>
            <a:r>
              <a:rPr kumimoji="0" lang="fr-FR" sz="2000" b="0" i="0" u="none" strike="noStrike" kern="1200" cap="none" spc="-10" normalizeH="0" baseline="0" noProof="0" dirty="0">
                <a:ln>
                  <a:noFill/>
                </a:ln>
                <a:solidFill>
                  <a:prstClr val="black"/>
                </a:solidFill>
                <a:effectLst/>
                <a:uLnTx/>
                <a:uFillTx/>
                <a:latin typeface="Trebuchet MS" panose="020B0603020202020204" pitchFamily="34" charset="0"/>
                <a:ea typeface="Trebuchet MS" panose="020B0603020202020204" pitchFamily="34" charset="0"/>
                <a:cs typeface="Trebuchet MS" panose="020B0603020202020204" pitchFamily="34" charset="0"/>
              </a:rPr>
              <a:t>locale.</a:t>
            </a:r>
            <a:endParaRPr kumimoji="0" lang="fr-FR" sz="2000" b="0" i="0" u="none" strike="noStrike" kern="1200" cap="none" spc="0" normalizeH="0" baseline="0" noProof="0" dirty="0">
              <a:ln>
                <a:noFill/>
              </a:ln>
              <a:solidFill>
                <a:prstClr val="black"/>
              </a:solidFill>
              <a:effectLst/>
              <a:uLnTx/>
              <a:uFillTx/>
              <a:latin typeface="Trebuchet MS" panose="020B0603020202020204" pitchFamily="34" charset="0"/>
              <a:ea typeface="Trebuchet MS" panose="020B0603020202020204" pitchFamily="34" charset="0"/>
              <a:cs typeface="Trebuchet MS" panose="020B0603020202020204" pitchFamily="34" charset="0"/>
            </a:endParaRPr>
          </a:p>
        </p:txBody>
      </p:sp>
      <p:sp>
        <p:nvSpPr>
          <p:cNvPr id="4" name="Rectangle 3">
            <a:extLst>
              <a:ext uri="{FF2B5EF4-FFF2-40B4-BE49-F238E27FC236}">
                <a16:creationId xmlns:a16="http://schemas.microsoft.com/office/drawing/2014/main" id="{35F01AAA-6BC5-13A2-49E0-25869C99978A}"/>
              </a:ext>
            </a:extLst>
          </p:cNvPr>
          <p:cNvSpPr/>
          <p:nvPr/>
        </p:nvSpPr>
        <p:spPr>
          <a:xfrm>
            <a:off x="0" y="0"/>
            <a:ext cx="810883" cy="678956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lang="fr-FR" sz="2000" b="1" i="1" dirty="0">
                <a:solidFill>
                  <a:schemeClr val="bg1"/>
                </a:solidFill>
                <a:latin typeface="Calibri" panose="020F0502020204030204" pitchFamily="34" charset="0"/>
                <a:ea typeface="Calibri" panose="020F0502020204030204" pitchFamily="34" charset="0"/>
                <a:cs typeface="Calibri" panose="020F0502020204030204" pitchFamily="34" charset="0"/>
              </a:rPr>
              <a:t>PARTIE II : ETAT DES LIEUX DU SECTEUR </a:t>
            </a:r>
            <a:endParaRPr lang="fr-FR" sz="2000" dirty="0">
              <a:solidFill>
                <a:schemeClr val="bg1"/>
              </a:solidFill>
              <a:latin typeface="Calibri" panose="020F0502020204030204" pitchFamily="34" charset="0"/>
              <a:ea typeface="Times New Roman" panose="02020603050405020304" pitchFamily="18" charset="0"/>
              <a:cs typeface="Arial" panose="020B0604020202020204" pitchFamily="34" charset="0"/>
            </a:endParaRPr>
          </a:p>
          <a:p>
            <a:pPr algn="ctr"/>
            <a:endParaRPr lang="fr-FR" sz="2000" dirty="0"/>
          </a:p>
        </p:txBody>
      </p:sp>
    </p:spTree>
    <p:extLst>
      <p:ext uri="{BB962C8B-B14F-4D97-AF65-F5344CB8AC3E}">
        <p14:creationId xmlns:p14="http://schemas.microsoft.com/office/powerpoint/2010/main" val="40541162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A6D1DCA9-8FE9-17C7-C8D0-A5CDD76989BC}"/>
              </a:ext>
            </a:extLst>
          </p:cNvPr>
          <p:cNvSpPr txBox="1"/>
          <p:nvPr/>
        </p:nvSpPr>
        <p:spPr>
          <a:xfrm>
            <a:off x="1702676" y="3162548"/>
            <a:ext cx="8146830" cy="532903"/>
          </a:xfrm>
          <a:prstGeom prst="rect">
            <a:avLst/>
          </a:prstGeom>
          <a:noFill/>
        </p:spPr>
        <p:txBody>
          <a:bodyPr wrap="square">
            <a:spAutoFit/>
          </a:bodyPr>
          <a:lstStyle/>
          <a:p>
            <a:pPr algn="ctr">
              <a:lnSpc>
                <a:spcPct val="107000"/>
              </a:lnSpc>
              <a:spcAft>
                <a:spcPts val="800"/>
              </a:spcAft>
              <a:buNone/>
            </a:pPr>
            <a:r>
              <a:rPr lang="fr-FR" sz="2800" b="1" dirty="0">
                <a:solidFill>
                  <a:schemeClr val="accent1"/>
                </a:solidFill>
                <a:effectLst/>
                <a:latin typeface="Calibri" panose="020F0502020204030204" pitchFamily="34" charset="0"/>
                <a:ea typeface="Calibri" panose="020F0502020204030204" pitchFamily="34" charset="0"/>
                <a:cs typeface="Calibri" panose="020F0502020204030204" pitchFamily="34" charset="0"/>
              </a:rPr>
              <a:t>PARTIE 3 : VULNERABILITE DE L’AGRICULTURE AU CC</a:t>
            </a:r>
          </a:p>
        </p:txBody>
      </p:sp>
      <p:sp>
        <p:nvSpPr>
          <p:cNvPr id="4" name="Titre 1">
            <a:extLst>
              <a:ext uri="{FF2B5EF4-FFF2-40B4-BE49-F238E27FC236}">
                <a16:creationId xmlns:a16="http://schemas.microsoft.com/office/drawing/2014/main" id="{6DDAE477-1115-6BCA-B1A1-BFD7688F202C}"/>
              </a:ext>
            </a:extLst>
          </p:cNvPr>
          <p:cNvSpPr txBox="1">
            <a:spLocks/>
          </p:cNvSpPr>
          <p:nvPr/>
        </p:nvSpPr>
        <p:spPr>
          <a:xfrm rot="16200000">
            <a:off x="-3009455" y="3064579"/>
            <a:ext cx="6857999" cy="661041"/>
          </a:xfrm>
          <a:prstGeom prst="rect">
            <a:avLst/>
          </a:prstGeom>
          <a:solidFill>
            <a:srgbClr val="CBFBA7"/>
          </a:solidFill>
          <a:ln w="190500" cap="rnd" cmpd="sng" algn="ctr">
            <a:solidFill>
              <a:srgbClr val="C8C6BD"/>
            </a:solidFill>
            <a:prstDash val="solid"/>
          </a:ln>
          <a:effectLst/>
          <a:scene3d>
            <a:camera prst="perspectiveFront" fov="5400000"/>
            <a:lightRig rig="threePt" dir="t">
              <a:rot lat="0" lon="0" rev="19200000"/>
            </a:lightRig>
          </a:scene3d>
          <a:sp3d extrusionH="25400">
            <a:bevelT w="304800" h="152400" prst="hardEdge"/>
            <a:extrusionClr>
              <a:srgbClr val="000000"/>
            </a:extrusionClr>
          </a:sp3d>
        </p:spPr>
        <p:style>
          <a:lnRef idx="3">
            <a:schemeClr val="lt1"/>
          </a:lnRef>
          <a:fillRef idx="1">
            <a:schemeClr val="accent3"/>
          </a:fillRef>
          <a:effectRef idx="1">
            <a:schemeClr val="accent3"/>
          </a:effectRef>
          <a:fontRef idx="minor">
            <a:schemeClr val="lt1"/>
          </a:fontRef>
        </p:style>
        <p:txBody>
          <a:bodyPr wrap="none" anchor="ctr">
            <a:flatTx/>
          </a:bodyPr>
          <a:lstStyle>
            <a:defPPr>
              <a:defRPr lang="fr-FR"/>
            </a:defPPr>
            <a:lvl1pPr indent="-342900" algn="ctr" eaLnBrk="0" fontAlgn="base" hangingPunct="0">
              <a:lnSpc>
                <a:spcPct val="150000"/>
              </a:lnSpc>
              <a:spcBef>
                <a:spcPct val="0"/>
              </a:spcBef>
              <a:spcAft>
                <a:spcPct val="0"/>
              </a:spcAft>
              <a:defRPr sz="2400" b="1" cap="all">
                <a:ln w="1905">
                  <a:solidFill>
                    <a:srgbClr val="4F81BD">
                      <a:lumMod val="50000"/>
                    </a:srgbClr>
                  </a:solidFill>
                </a:ln>
                <a:solidFill>
                  <a:srgbClr val="1E9221"/>
                </a:solidFill>
                <a:effectLst>
                  <a:innerShdw blurRad="69850" dist="43180" dir="5400000">
                    <a:srgbClr val="000000">
                      <a:alpha val="65000"/>
                    </a:srgbClr>
                  </a:innerShdw>
                </a:effectLst>
              </a:defRPr>
            </a:lvl1pPr>
            <a:lvl2pPr indent="0">
              <a:defRPr sz="1100"/>
            </a:lvl2pPr>
            <a:lvl3pPr indent="0">
              <a:defRPr sz="1100"/>
            </a:lvl3pPr>
            <a:lvl4pPr indent="0">
              <a:defRPr sz="1100"/>
            </a:lvl4pPr>
            <a:lvl5pPr indent="0">
              <a:defRPr sz="1100"/>
            </a:lvl5pPr>
            <a:lvl6pPr indent="0">
              <a:defRPr sz="1100"/>
            </a:lvl6pPr>
            <a:lvl7pPr indent="0">
              <a:defRPr sz="1100"/>
            </a:lvl7pPr>
            <a:lvl8pPr indent="0">
              <a:defRPr sz="1100"/>
            </a:lvl8pPr>
            <a:lvl9pPr indent="0">
              <a:defRPr sz="1100"/>
            </a:lvl9pPr>
          </a:lstStyle>
          <a:p>
            <a:pPr marL="0" marR="0" lvl="0" indent="-278606" algn="ctr" defTabSz="742950" rtl="0" eaLnBrk="0" fontAlgn="base" latinLnBrk="0" hangingPunct="0">
              <a:lnSpc>
                <a:spcPct val="150000"/>
              </a:lnSpc>
              <a:spcBef>
                <a:spcPct val="0"/>
              </a:spcBef>
              <a:spcAft>
                <a:spcPct val="0"/>
              </a:spcAft>
              <a:buClrTx/>
              <a:buSzTx/>
              <a:buFontTx/>
              <a:buNone/>
              <a:tabLst/>
              <a:defRPr/>
            </a:pPr>
            <a:endParaRPr kumimoji="0" lang="fr-FR" sz="1463" b="1" i="0" u="none" strike="noStrike" kern="1200" cap="all" spc="0" normalizeH="0" baseline="0" noProof="0" dirty="0">
              <a:ln w="1905">
                <a:solidFill>
                  <a:srgbClr val="4F81BD">
                    <a:lumMod val="50000"/>
                  </a:srgbClr>
                </a:solidFill>
              </a:ln>
              <a:solidFill>
                <a:schemeClr val="accent1"/>
              </a:solidFill>
              <a:effectLst>
                <a:innerShdw blurRad="69850" dist="43180" dir="5400000">
                  <a:srgbClr val="000000">
                    <a:alpha val="65000"/>
                  </a:srgbClr>
                </a:innerShdw>
              </a:effectLst>
              <a:uLnTx/>
              <a:uFillTx/>
              <a:latin typeface="Calibri" panose="020F0502020204030204"/>
              <a:ea typeface="+mn-ea"/>
              <a:cs typeface="+mn-cs"/>
            </a:endParaRPr>
          </a:p>
        </p:txBody>
      </p:sp>
    </p:spTree>
    <p:extLst>
      <p:ext uri="{BB962C8B-B14F-4D97-AF65-F5344CB8AC3E}">
        <p14:creationId xmlns:p14="http://schemas.microsoft.com/office/powerpoint/2010/main" val="21576192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2FD3E36E-E3F0-F5BD-C5E8-A4DF659B3C92}"/>
              </a:ext>
            </a:extLst>
          </p:cNvPr>
          <p:cNvSpPr txBox="1"/>
          <p:nvPr/>
        </p:nvSpPr>
        <p:spPr>
          <a:xfrm>
            <a:off x="1274473" y="746534"/>
            <a:ext cx="10524226" cy="5632311"/>
          </a:xfrm>
          <a:prstGeom prst="rect">
            <a:avLst/>
          </a:prstGeom>
          <a:noFill/>
        </p:spPr>
        <p:txBody>
          <a:bodyPr wrap="square">
            <a:spAutoFit/>
          </a:bodyPr>
          <a:lstStyle/>
          <a:p>
            <a:pPr algn="just"/>
            <a:r>
              <a:rPr lang="fr-FR" sz="2400" b="1" i="1" u="sng" dirty="0">
                <a:effectLst/>
                <a:latin typeface="Calibri" panose="020F0502020204030204" pitchFamily="34" charset="0"/>
                <a:ea typeface="Calibri" panose="020F0502020204030204" pitchFamily="34" charset="0"/>
              </a:rPr>
              <a:t>Exposition des cultures pluviales au CC.</a:t>
            </a:r>
            <a:r>
              <a:rPr lang="fr-FR" sz="2400" i="1" dirty="0">
                <a:effectLst/>
                <a:latin typeface="Calibri" panose="020F0502020204030204" pitchFamily="34" charset="0"/>
                <a:ea typeface="Calibri" panose="020F0502020204030204" pitchFamily="34" charset="0"/>
              </a:rPr>
              <a:t> L’agriculture pluviale est étroitement liée à la pluviométrie ce qui la soumet inéluctablement aux effets adverses de la variabilité et du changement climatiques (diminution des pluies et leur caractère aléatoire, diminution de la longueur de la saison, augmentation de la fréquence et de l’intensité des séquences sèches, etc.). </a:t>
            </a:r>
          </a:p>
          <a:p>
            <a:pPr algn="just"/>
            <a:endParaRPr lang="fr-FR" sz="2400" i="1" dirty="0">
              <a:latin typeface="Calibri" panose="020F0502020204030204" pitchFamily="34" charset="0"/>
            </a:endParaRPr>
          </a:p>
          <a:p>
            <a:pPr algn="just"/>
            <a:r>
              <a:rPr lang="fr-FR" sz="2400" i="1" dirty="0">
                <a:latin typeface="Calibri" panose="020F0502020204030204" pitchFamily="34" charset="0"/>
              </a:rPr>
              <a:t>Dans le passé, les céréales traditionnelles cultivées sur les terres de </a:t>
            </a:r>
            <a:r>
              <a:rPr lang="fr-FR" sz="2400" i="1" dirty="0" err="1">
                <a:latin typeface="Calibri" panose="020F0502020204030204" pitchFamily="34" charset="0"/>
              </a:rPr>
              <a:t>Walo</a:t>
            </a:r>
            <a:r>
              <a:rPr lang="fr-FR" sz="2400" i="1" dirty="0">
                <a:latin typeface="Calibri" panose="020F0502020204030204" pitchFamily="34" charset="0"/>
              </a:rPr>
              <a:t> étaient caractérisées par de meilleurs rendements par rapport au </a:t>
            </a:r>
            <a:r>
              <a:rPr lang="fr-FR" sz="2400" i="1" dirty="0" err="1">
                <a:latin typeface="Calibri" panose="020F0502020204030204" pitchFamily="34" charset="0"/>
              </a:rPr>
              <a:t>Diéri</a:t>
            </a:r>
            <a:r>
              <a:rPr lang="fr-FR" sz="2400" i="1" dirty="0">
                <a:latin typeface="Calibri" panose="020F0502020204030204" pitchFamily="34" charset="0"/>
              </a:rPr>
              <a:t>. Depuis plusieurs années, la situation s’est inversée et le rendement moyen de ces derniers cinq ans est de 390 Kg/ha contre 530 kg/ha du passé. Cette forte diminution est due aux conditions d’exploitation du </a:t>
            </a:r>
            <a:r>
              <a:rPr lang="fr-FR" sz="2400" i="1" dirty="0" err="1">
                <a:latin typeface="Calibri" panose="020F0502020204030204" pitchFamily="34" charset="0"/>
              </a:rPr>
              <a:t>Walo</a:t>
            </a:r>
            <a:r>
              <a:rPr lang="fr-FR" sz="2400" i="1" dirty="0">
                <a:latin typeface="Calibri" panose="020F0502020204030204" pitchFamily="34" charset="0"/>
              </a:rPr>
              <a:t> qui se sont fortement dégradées à cause de la réduction des temps de submersion des terres de décrue résultant de la gestion de la crue artificielle (elle-même tributaire des effets du changement climatique) et des attaques des ravageurs et en particulier des oiseaux granivores et de la sésamie dont la propagation s’est généralisée du fait de l’impact du changement climatique</a:t>
            </a:r>
          </a:p>
        </p:txBody>
      </p:sp>
      <p:sp>
        <p:nvSpPr>
          <p:cNvPr id="6" name="Rectangle 5">
            <a:extLst>
              <a:ext uri="{FF2B5EF4-FFF2-40B4-BE49-F238E27FC236}">
                <a16:creationId xmlns:a16="http://schemas.microsoft.com/office/drawing/2014/main" id="{259D9B97-97EF-6CDC-40AD-C27A57E578AD}"/>
              </a:ext>
            </a:extLst>
          </p:cNvPr>
          <p:cNvSpPr/>
          <p:nvPr/>
        </p:nvSpPr>
        <p:spPr>
          <a:xfrm>
            <a:off x="1" y="0"/>
            <a:ext cx="741872" cy="678956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lnSpc>
                <a:spcPct val="150000"/>
              </a:lnSpc>
            </a:pPr>
            <a:r>
              <a:rPr lang="fr-FR" sz="2000" b="1" i="1" dirty="0">
                <a:solidFill>
                  <a:schemeClr val="bg1"/>
                </a:solidFill>
                <a:latin typeface="Calibri" panose="020F0502020204030204" pitchFamily="34" charset="0"/>
                <a:ea typeface="Calibri" panose="020F0502020204030204" pitchFamily="34" charset="0"/>
                <a:cs typeface="Calibri" panose="020F0502020204030204" pitchFamily="34" charset="0"/>
              </a:rPr>
              <a:t>PARTIE 3 : VULNERABILITE DE L’AGRICULTURE AU CC</a:t>
            </a:r>
          </a:p>
          <a:p>
            <a:pPr algn="ctr">
              <a:lnSpc>
                <a:spcPct val="150000"/>
              </a:lnSpc>
            </a:pPr>
            <a:endParaRPr lang="fr-FR" sz="2000" dirty="0"/>
          </a:p>
        </p:txBody>
      </p:sp>
    </p:spTree>
    <p:extLst>
      <p:ext uri="{BB962C8B-B14F-4D97-AF65-F5344CB8AC3E}">
        <p14:creationId xmlns:p14="http://schemas.microsoft.com/office/powerpoint/2010/main" val="33882597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8853FBA4-1225-481F-038C-9A7531A55679}"/>
              </a:ext>
            </a:extLst>
          </p:cNvPr>
          <p:cNvSpPr txBox="1"/>
          <p:nvPr/>
        </p:nvSpPr>
        <p:spPr>
          <a:xfrm>
            <a:off x="1393167" y="831105"/>
            <a:ext cx="9924690" cy="1394997"/>
          </a:xfrm>
          <a:prstGeom prst="rect">
            <a:avLst/>
          </a:prstGeom>
          <a:noFill/>
        </p:spPr>
        <p:txBody>
          <a:bodyPr wrap="square">
            <a:spAutoFit/>
          </a:bodyPr>
          <a:lstStyle/>
          <a:p>
            <a:pPr algn="justLow">
              <a:lnSpc>
                <a:spcPct val="107000"/>
              </a:lnSpc>
              <a:spcAft>
                <a:spcPts val="1000"/>
              </a:spcAft>
              <a:buNone/>
            </a:pPr>
            <a:r>
              <a:rPr lang="fr-FR" sz="2000" b="1" i="1" u="sng" dirty="0">
                <a:effectLst/>
                <a:latin typeface="Calibri" panose="020F0502020204030204" pitchFamily="34" charset="0"/>
                <a:ea typeface="Calibri" panose="020F0502020204030204" pitchFamily="34" charset="0"/>
                <a:cs typeface="Calibri" panose="020F0502020204030204" pitchFamily="34" charset="0"/>
              </a:rPr>
              <a:t>Exposition de la riziculture au CC.</a:t>
            </a:r>
            <a:r>
              <a:rPr lang="fr-FR" sz="2000" i="1" u="sng" dirty="0">
                <a:effectLst/>
                <a:latin typeface="Calibri" panose="020F0502020204030204" pitchFamily="34" charset="0"/>
                <a:ea typeface="Calibri" panose="020F0502020204030204" pitchFamily="34" charset="0"/>
                <a:cs typeface="Calibri" panose="020F0502020204030204" pitchFamily="34" charset="0"/>
              </a:rPr>
              <a:t> </a:t>
            </a:r>
            <a:r>
              <a:rPr lang="fr-FR" sz="2000" i="1" dirty="0">
                <a:effectLst/>
                <a:latin typeface="Calibri" panose="020F0502020204030204" pitchFamily="34" charset="0"/>
                <a:ea typeface="Calibri" panose="020F0502020204030204" pitchFamily="34" charset="0"/>
                <a:cs typeface="Calibri" panose="020F0502020204030204" pitchFamily="34" charset="0"/>
              </a:rPr>
              <a:t>La production du riz dans la vallée du fleuve Sénégal occupe une place de choix pour la réussite du programme mauritanien d'autosuffisance en riz. Or, cette zone a connu en 1999, 2001, 2009 les pires inondations et/ou pluies diluviennes et froides depuis plus de 30 ans. Les pertes occasionnées par ces intempéries sont énormes.</a:t>
            </a:r>
            <a:endParaRPr lang="fr-FR" sz="2000" dirty="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ZoneTexte 4">
            <a:extLst>
              <a:ext uri="{FF2B5EF4-FFF2-40B4-BE49-F238E27FC236}">
                <a16:creationId xmlns:a16="http://schemas.microsoft.com/office/drawing/2014/main" id="{879C112B-F113-FBDC-A57A-E5E8D1AF7760}"/>
              </a:ext>
            </a:extLst>
          </p:cNvPr>
          <p:cNvSpPr txBox="1"/>
          <p:nvPr/>
        </p:nvSpPr>
        <p:spPr>
          <a:xfrm>
            <a:off x="1565695" y="2617358"/>
            <a:ext cx="10062713" cy="2511200"/>
          </a:xfrm>
          <a:prstGeom prst="rect">
            <a:avLst/>
          </a:prstGeom>
          <a:noFill/>
        </p:spPr>
        <p:txBody>
          <a:bodyPr wrap="square">
            <a:spAutoFit/>
          </a:bodyPr>
          <a:lstStyle/>
          <a:p>
            <a:pPr algn="justLow">
              <a:lnSpc>
                <a:spcPct val="107000"/>
              </a:lnSpc>
              <a:spcAft>
                <a:spcPts val="1000"/>
              </a:spcAft>
              <a:buNone/>
            </a:pPr>
            <a:r>
              <a:rPr lang="fr-FR" sz="2000" b="1" i="1" u="sng" dirty="0">
                <a:effectLst/>
                <a:latin typeface="Calibri" panose="020F0502020204030204" pitchFamily="34" charset="0"/>
                <a:ea typeface="Calibri" panose="020F0502020204030204" pitchFamily="34" charset="0"/>
                <a:cs typeface="Calibri" panose="020F0502020204030204" pitchFamily="34" charset="0"/>
              </a:rPr>
              <a:t>Exposition des cultures maraichères au CC</a:t>
            </a:r>
            <a:r>
              <a:rPr lang="fr-FR" sz="2000" i="1" dirty="0">
                <a:effectLst/>
                <a:latin typeface="Calibri" panose="020F0502020204030204" pitchFamily="34" charset="0"/>
                <a:ea typeface="Calibri" panose="020F0502020204030204" pitchFamily="34" charset="0"/>
                <a:cs typeface="Calibri" panose="020F0502020204030204" pitchFamily="34" charset="0"/>
              </a:rPr>
              <a:t>. Le niveau de production maraichère est marqué par une forte dépendance aux aléas climatiques, toujours plus fréquents et d’intensité plus forte, par les attaques d’insectes et par la variation des prix ; ce qui se répercute sur la capacité des agriculteurs, en particulier les femmes et les petits producteurs.</a:t>
            </a:r>
            <a:r>
              <a:rPr lang="fr-FR" sz="2000" i="1" dirty="0">
                <a:effectLst/>
                <a:latin typeface="Calibri" panose="020F0502020204030204" pitchFamily="34" charset="0"/>
                <a:ea typeface="Times New Roman" panose="02020603050405020304" pitchFamily="18" charset="0"/>
                <a:cs typeface="Calibri" panose="020F0502020204030204" pitchFamily="34" charset="0"/>
              </a:rPr>
              <a:t> </a:t>
            </a:r>
          </a:p>
          <a:p>
            <a:pPr algn="justLow">
              <a:lnSpc>
                <a:spcPct val="107000"/>
              </a:lnSpc>
              <a:spcAft>
                <a:spcPts val="1000"/>
              </a:spcAft>
              <a:buNone/>
            </a:pPr>
            <a:r>
              <a:rPr lang="fr-FR" sz="2000" i="1" dirty="0">
                <a:effectLst/>
                <a:latin typeface="Calibri" panose="020F0502020204030204" pitchFamily="34" charset="0"/>
                <a:ea typeface="Calibri" panose="020F0502020204030204" pitchFamily="34" charset="0"/>
                <a:cs typeface="Calibri" panose="020F0502020204030204" pitchFamily="34" charset="0"/>
              </a:rPr>
              <a:t>Il est à rappeler  que les évènements climatiques extrêmes ont des effets néfastes sur les cultures maraîchères qui prévalent tant par le passé que par le présent (stress hydrique, accroissement de l’évaporation et de l’évapotranspiration et l’assèchement des cultures)</a:t>
            </a:r>
            <a:endParaRPr lang="fr-FR" sz="2000" dirty="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6" name="Rectangle 5">
            <a:extLst>
              <a:ext uri="{FF2B5EF4-FFF2-40B4-BE49-F238E27FC236}">
                <a16:creationId xmlns:a16="http://schemas.microsoft.com/office/drawing/2014/main" id="{4FC696F0-6E4C-C019-2811-27F1B21B676C}"/>
              </a:ext>
            </a:extLst>
          </p:cNvPr>
          <p:cNvSpPr/>
          <p:nvPr/>
        </p:nvSpPr>
        <p:spPr>
          <a:xfrm>
            <a:off x="1" y="0"/>
            <a:ext cx="741872" cy="678956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lnSpc>
                <a:spcPct val="150000"/>
              </a:lnSpc>
            </a:pPr>
            <a:r>
              <a:rPr lang="fr-FR" sz="2000" b="1" i="1" dirty="0">
                <a:solidFill>
                  <a:schemeClr val="bg1"/>
                </a:solidFill>
                <a:latin typeface="Calibri" panose="020F0502020204030204" pitchFamily="34" charset="0"/>
                <a:ea typeface="Calibri" panose="020F0502020204030204" pitchFamily="34" charset="0"/>
                <a:cs typeface="Calibri" panose="020F0502020204030204" pitchFamily="34" charset="0"/>
              </a:rPr>
              <a:t>PARTIE 3 : VULNERABILITE DE L’AGRICULTURE AU CC</a:t>
            </a:r>
          </a:p>
          <a:p>
            <a:pPr algn="ctr">
              <a:lnSpc>
                <a:spcPct val="150000"/>
              </a:lnSpc>
            </a:pPr>
            <a:endParaRPr lang="fr-FR" sz="2000" dirty="0"/>
          </a:p>
        </p:txBody>
      </p:sp>
    </p:spTree>
    <p:extLst>
      <p:ext uri="{BB962C8B-B14F-4D97-AF65-F5344CB8AC3E}">
        <p14:creationId xmlns:p14="http://schemas.microsoft.com/office/powerpoint/2010/main" val="15110569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a:extLst>
              <a:ext uri="{FF2B5EF4-FFF2-40B4-BE49-F238E27FC236}">
                <a16:creationId xmlns:a16="http://schemas.microsoft.com/office/drawing/2014/main" id="{FCF00AB5-4E0D-DA00-A885-47F7593CA0CE}"/>
              </a:ext>
            </a:extLst>
          </p:cNvPr>
          <p:cNvGraphicFramePr>
            <a:graphicFrameLocks noGrp="1"/>
          </p:cNvGraphicFramePr>
          <p:nvPr>
            <p:extLst>
              <p:ext uri="{D42A27DB-BD31-4B8C-83A1-F6EECF244321}">
                <p14:modId xmlns:p14="http://schemas.microsoft.com/office/powerpoint/2010/main" val="2317226731"/>
              </p:ext>
            </p:extLst>
          </p:nvPr>
        </p:nvGraphicFramePr>
        <p:xfrm>
          <a:off x="1449238" y="1966823"/>
          <a:ext cx="10405880" cy="3952556"/>
        </p:xfrm>
        <a:graphic>
          <a:graphicData uri="http://schemas.openxmlformats.org/drawingml/2006/table">
            <a:tbl>
              <a:tblPr firstRow="1" firstCol="1" bandRow="1"/>
              <a:tblGrid>
                <a:gridCol w="1934896">
                  <a:extLst>
                    <a:ext uri="{9D8B030D-6E8A-4147-A177-3AD203B41FA5}">
                      <a16:colId xmlns:a16="http://schemas.microsoft.com/office/drawing/2014/main" val="3289973595"/>
                    </a:ext>
                  </a:extLst>
                </a:gridCol>
                <a:gridCol w="1330179">
                  <a:extLst>
                    <a:ext uri="{9D8B030D-6E8A-4147-A177-3AD203B41FA5}">
                      <a16:colId xmlns:a16="http://schemas.microsoft.com/office/drawing/2014/main" val="3428500354"/>
                    </a:ext>
                  </a:extLst>
                </a:gridCol>
                <a:gridCol w="1136194">
                  <a:extLst>
                    <a:ext uri="{9D8B030D-6E8A-4147-A177-3AD203B41FA5}">
                      <a16:colId xmlns:a16="http://schemas.microsoft.com/office/drawing/2014/main" val="2747309461"/>
                    </a:ext>
                  </a:extLst>
                </a:gridCol>
                <a:gridCol w="967943">
                  <a:extLst>
                    <a:ext uri="{9D8B030D-6E8A-4147-A177-3AD203B41FA5}">
                      <a16:colId xmlns:a16="http://schemas.microsoft.com/office/drawing/2014/main" val="3632689387"/>
                    </a:ext>
                  </a:extLst>
                </a:gridCol>
                <a:gridCol w="1262878">
                  <a:extLst>
                    <a:ext uri="{9D8B030D-6E8A-4147-A177-3AD203B41FA5}">
                      <a16:colId xmlns:a16="http://schemas.microsoft.com/office/drawing/2014/main" val="4071788263"/>
                    </a:ext>
                  </a:extLst>
                </a:gridCol>
                <a:gridCol w="981799">
                  <a:extLst>
                    <a:ext uri="{9D8B030D-6E8A-4147-A177-3AD203B41FA5}">
                      <a16:colId xmlns:a16="http://schemas.microsoft.com/office/drawing/2014/main" val="2472612165"/>
                    </a:ext>
                  </a:extLst>
                </a:gridCol>
                <a:gridCol w="981799">
                  <a:extLst>
                    <a:ext uri="{9D8B030D-6E8A-4147-A177-3AD203B41FA5}">
                      <a16:colId xmlns:a16="http://schemas.microsoft.com/office/drawing/2014/main" val="663701059"/>
                    </a:ext>
                  </a:extLst>
                </a:gridCol>
                <a:gridCol w="1130257">
                  <a:extLst>
                    <a:ext uri="{9D8B030D-6E8A-4147-A177-3AD203B41FA5}">
                      <a16:colId xmlns:a16="http://schemas.microsoft.com/office/drawing/2014/main" val="2311019662"/>
                    </a:ext>
                  </a:extLst>
                </a:gridCol>
                <a:gridCol w="679935">
                  <a:extLst>
                    <a:ext uri="{9D8B030D-6E8A-4147-A177-3AD203B41FA5}">
                      <a16:colId xmlns:a16="http://schemas.microsoft.com/office/drawing/2014/main" val="1208377539"/>
                    </a:ext>
                  </a:extLst>
                </a:gridCol>
              </a:tblGrid>
              <a:tr h="655607">
                <a:tc>
                  <a:txBody>
                    <a:bodyPr/>
                    <a:lstStyle/>
                    <a:p>
                      <a:pPr algn="ctr">
                        <a:lnSpc>
                          <a:spcPct val="115000"/>
                        </a:lnSpc>
                        <a:spcAft>
                          <a:spcPts val="1000"/>
                        </a:spcAft>
                        <a:buNone/>
                      </a:pPr>
                      <a:r>
                        <a:rPr lang="fr-F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Unités 'exposition</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noFill/>
                  </a:tcPr>
                </a:tc>
                <a:tc>
                  <a:txBody>
                    <a:bodyPr/>
                    <a:lstStyle/>
                    <a:p>
                      <a:pPr algn="ctr">
                        <a:lnSpc>
                          <a:spcPct val="115000"/>
                        </a:lnSpc>
                        <a:spcAft>
                          <a:spcPts val="1000"/>
                        </a:spcAft>
                        <a:buNone/>
                      </a:pPr>
                      <a:r>
                        <a:rPr lang="fr-FR" sz="16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Sècheresses</a:t>
                      </a:r>
                      <a:endParaRPr lang="fr-FR" sz="20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noFill/>
                  </a:tcPr>
                </a:tc>
                <a:tc>
                  <a:txBody>
                    <a:bodyPr/>
                    <a:lstStyle/>
                    <a:p>
                      <a:pPr algn="ctr">
                        <a:lnSpc>
                          <a:spcPct val="115000"/>
                        </a:lnSpc>
                        <a:spcAft>
                          <a:spcPts val="1000"/>
                        </a:spcAft>
                        <a:buNone/>
                      </a:pPr>
                      <a:r>
                        <a:rPr lang="fr-FR" sz="16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Pluies diluviennes</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noFill/>
                  </a:tcPr>
                </a:tc>
                <a:tc>
                  <a:txBody>
                    <a:bodyPr/>
                    <a:lstStyle/>
                    <a:p>
                      <a:pPr algn="ctr">
                        <a:lnSpc>
                          <a:spcPct val="115000"/>
                        </a:lnSpc>
                        <a:spcAft>
                          <a:spcPts val="1000"/>
                        </a:spcAft>
                        <a:buNone/>
                      </a:pPr>
                      <a:r>
                        <a:rPr lang="fr-FR" sz="16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Pluies tardives</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noFill/>
                  </a:tcPr>
                </a:tc>
                <a:tc>
                  <a:txBody>
                    <a:bodyPr/>
                    <a:lstStyle/>
                    <a:p>
                      <a:pPr algn="ctr">
                        <a:lnSpc>
                          <a:spcPct val="115000"/>
                        </a:lnSpc>
                        <a:spcAft>
                          <a:spcPts val="1000"/>
                        </a:spcAft>
                        <a:buNone/>
                      </a:pPr>
                      <a:r>
                        <a:rPr lang="fr-FR" sz="16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Inondations</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noFill/>
                  </a:tcPr>
                </a:tc>
                <a:tc>
                  <a:txBody>
                    <a:bodyPr/>
                    <a:lstStyle/>
                    <a:p>
                      <a:pPr algn="ctr">
                        <a:lnSpc>
                          <a:spcPct val="115000"/>
                        </a:lnSpc>
                        <a:spcAft>
                          <a:spcPts val="1000"/>
                        </a:spcAft>
                        <a:buNone/>
                      </a:pPr>
                      <a:r>
                        <a:rPr lang="fr-FR" sz="16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Vagues de chaleur</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noFill/>
                  </a:tcPr>
                </a:tc>
                <a:tc>
                  <a:txBody>
                    <a:bodyPr/>
                    <a:lstStyle/>
                    <a:p>
                      <a:pPr algn="ctr">
                        <a:lnSpc>
                          <a:spcPct val="115000"/>
                        </a:lnSpc>
                        <a:spcAft>
                          <a:spcPts val="1000"/>
                        </a:spcAft>
                        <a:buNone/>
                      </a:pPr>
                      <a:r>
                        <a:rPr lang="fr-FR" sz="16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Vents violents </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noFill/>
                  </a:tcPr>
                </a:tc>
                <a:tc>
                  <a:txBody>
                    <a:bodyPr/>
                    <a:lstStyle/>
                    <a:p>
                      <a:pPr algn="ctr">
                        <a:lnSpc>
                          <a:spcPct val="115000"/>
                        </a:lnSpc>
                        <a:spcAft>
                          <a:spcPts val="1000"/>
                        </a:spcAft>
                        <a:buNone/>
                      </a:pPr>
                      <a:r>
                        <a:rPr lang="fr-FR" sz="16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Indice d’exposition</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noFill/>
                  </a:tcPr>
                </a:tc>
                <a:tc>
                  <a:txBody>
                    <a:bodyPr/>
                    <a:lstStyle/>
                    <a:p>
                      <a:pPr algn="ctr">
                        <a:lnSpc>
                          <a:spcPct val="115000"/>
                        </a:lnSpc>
                        <a:spcAft>
                          <a:spcPts val="1000"/>
                        </a:spcAft>
                        <a:buNone/>
                      </a:pPr>
                      <a:r>
                        <a:rPr lang="fr-F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Rang</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noFill/>
                  </a:tcPr>
                </a:tc>
                <a:extLst>
                  <a:ext uri="{0D108BD9-81ED-4DB2-BD59-A6C34878D82A}">
                    <a16:rowId xmlns:a16="http://schemas.microsoft.com/office/drawing/2014/main" val="666583430"/>
                  </a:ext>
                </a:extLst>
              </a:tr>
              <a:tr h="408064">
                <a:tc>
                  <a:txBody>
                    <a:bodyPr/>
                    <a:lstStyle/>
                    <a:p>
                      <a:pPr>
                        <a:lnSpc>
                          <a:spcPct val="115000"/>
                        </a:lnSpc>
                        <a:spcAft>
                          <a:spcPts val="1000"/>
                        </a:spcAft>
                        <a:buNone/>
                      </a:pPr>
                      <a:r>
                        <a:rPr lang="fr-F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Cultures pluviales</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solidFill>
                      <a:srgbClr val="F2F2F2"/>
                    </a:solidFill>
                  </a:tcPr>
                </a:tc>
                <a:tc>
                  <a:txBody>
                    <a:bodyPr/>
                    <a:lstStyle/>
                    <a:p>
                      <a:pPr algn="ctr">
                        <a:lnSpc>
                          <a:spcPct val="115000"/>
                        </a:lnSpc>
                        <a:spcAft>
                          <a:spcPts val="1000"/>
                        </a:spcAft>
                        <a:buNone/>
                      </a:pPr>
                      <a:r>
                        <a:rPr lang="fr-F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solidFill>
                      <a:srgbClr val="F2F2F2"/>
                    </a:solidFill>
                  </a:tcPr>
                </a:tc>
                <a:tc>
                  <a:txBody>
                    <a:bodyPr/>
                    <a:lstStyle/>
                    <a:p>
                      <a:pPr algn="ctr">
                        <a:lnSpc>
                          <a:spcPct val="115000"/>
                        </a:lnSpc>
                        <a:spcAft>
                          <a:spcPts val="1000"/>
                        </a:spcAft>
                        <a:buNone/>
                      </a:pPr>
                      <a:r>
                        <a:rPr lang="fr-F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solidFill>
                      <a:srgbClr val="F2F2F2"/>
                    </a:solidFill>
                  </a:tcPr>
                </a:tc>
                <a:tc>
                  <a:txBody>
                    <a:bodyPr/>
                    <a:lstStyle/>
                    <a:p>
                      <a:pPr algn="ctr">
                        <a:lnSpc>
                          <a:spcPct val="115000"/>
                        </a:lnSpc>
                        <a:spcAft>
                          <a:spcPts val="1000"/>
                        </a:spcAft>
                        <a:buNone/>
                      </a:pPr>
                      <a:r>
                        <a:rPr lang="fr-F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solidFill>
                      <a:srgbClr val="F2F2F2"/>
                    </a:solidFill>
                  </a:tcPr>
                </a:tc>
                <a:tc>
                  <a:txBody>
                    <a:bodyPr/>
                    <a:lstStyle/>
                    <a:p>
                      <a:pPr algn="ctr">
                        <a:lnSpc>
                          <a:spcPct val="115000"/>
                        </a:lnSpc>
                        <a:spcAft>
                          <a:spcPts val="1000"/>
                        </a:spcAft>
                        <a:buNone/>
                      </a:pPr>
                      <a:r>
                        <a:rPr lang="fr-F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solidFill>
                      <a:srgbClr val="F2F2F2"/>
                    </a:solidFill>
                  </a:tcPr>
                </a:tc>
                <a:tc>
                  <a:txBody>
                    <a:bodyPr/>
                    <a:lstStyle/>
                    <a:p>
                      <a:pPr algn="ctr">
                        <a:lnSpc>
                          <a:spcPct val="115000"/>
                        </a:lnSpc>
                        <a:spcAft>
                          <a:spcPts val="1000"/>
                        </a:spcAft>
                        <a:buNone/>
                      </a:pPr>
                      <a:r>
                        <a:rPr lang="fr-F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solidFill>
                      <a:srgbClr val="F2F2F2"/>
                    </a:solidFill>
                  </a:tcPr>
                </a:tc>
                <a:tc>
                  <a:txBody>
                    <a:bodyPr/>
                    <a:lstStyle/>
                    <a:p>
                      <a:pPr algn="ctr">
                        <a:lnSpc>
                          <a:spcPct val="115000"/>
                        </a:lnSpc>
                        <a:spcAft>
                          <a:spcPts val="1000"/>
                        </a:spcAft>
                        <a:buNone/>
                      </a:pPr>
                      <a:r>
                        <a:rPr lang="fr-F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solidFill>
                      <a:srgbClr val="F2F2F2"/>
                    </a:solidFill>
                  </a:tcPr>
                </a:tc>
                <a:tc>
                  <a:txBody>
                    <a:bodyPr/>
                    <a:lstStyle/>
                    <a:p>
                      <a:pPr algn="ctr">
                        <a:lnSpc>
                          <a:spcPct val="115000"/>
                        </a:lnSpc>
                        <a:spcAft>
                          <a:spcPts val="1000"/>
                        </a:spcAft>
                        <a:buNone/>
                      </a:pPr>
                      <a:r>
                        <a:rPr lang="fr-F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23</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solidFill>
                      <a:srgbClr val="F2F2F2"/>
                    </a:solidFill>
                  </a:tcPr>
                </a:tc>
                <a:tc>
                  <a:txBody>
                    <a:bodyPr/>
                    <a:lstStyle/>
                    <a:p>
                      <a:pPr algn="ctr">
                        <a:lnSpc>
                          <a:spcPct val="115000"/>
                        </a:lnSpc>
                        <a:spcAft>
                          <a:spcPts val="1000"/>
                        </a:spcAft>
                        <a:buNone/>
                      </a:pPr>
                      <a:r>
                        <a:rPr lang="fr-FR" sz="16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a:t>
                      </a:r>
                      <a:r>
                        <a:rPr lang="fr-FR" sz="1600" b="1" baseline="30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ème</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solidFill>
                      <a:srgbClr val="F2F2F2"/>
                    </a:solidFill>
                  </a:tcPr>
                </a:tc>
                <a:extLst>
                  <a:ext uri="{0D108BD9-81ED-4DB2-BD59-A6C34878D82A}">
                    <a16:rowId xmlns:a16="http://schemas.microsoft.com/office/drawing/2014/main" val="3798479676"/>
                  </a:ext>
                </a:extLst>
              </a:tr>
              <a:tr h="408064">
                <a:tc>
                  <a:txBody>
                    <a:bodyPr/>
                    <a:lstStyle/>
                    <a:p>
                      <a:pPr>
                        <a:lnSpc>
                          <a:spcPct val="115000"/>
                        </a:lnSpc>
                        <a:spcAft>
                          <a:spcPts val="1000"/>
                        </a:spcAft>
                        <a:buNone/>
                      </a:pPr>
                      <a:r>
                        <a:rPr lang="fr-F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Cultures irriguées</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noFill/>
                  </a:tcPr>
                </a:tc>
                <a:tc>
                  <a:txBody>
                    <a:bodyPr/>
                    <a:lstStyle/>
                    <a:p>
                      <a:pPr algn="ctr">
                        <a:lnSpc>
                          <a:spcPct val="115000"/>
                        </a:lnSpc>
                        <a:spcAft>
                          <a:spcPts val="1000"/>
                        </a:spcAft>
                        <a:buNone/>
                      </a:pPr>
                      <a:r>
                        <a:rPr lang="fr-F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noFill/>
                  </a:tcPr>
                </a:tc>
                <a:tc>
                  <a:txBody>
                    <a:bodyPr/>
                    <a:lstStyle/>
                    <a:p>
                      <a:pPr algn="ctr">
                        <a:lnSpc>
                          <a:spcPct val="115000"/>
                        </a:lnSpc>
                        <a:spcAft>
                          <a:spcPts val="1000"/>
                        </a:spcAft>
                        <a:buNone/>
                      </a:pPr>
                      <a:r>
                        <a:rPr lang="fr-F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noFill/>
                  </a:tcPr>
                </a:tc>
                <a:tc>
                  <a:txBody>
                    <a:bodyPr/>
                    <a:lstStyle/>
                    <a:p>
                      <a:pPr algn="ctr">
                        <a:lnSpc>
                          <a:spcPct val="115000"/>
                        </a:lnSpc>
                        <a:spcAft>
                          <a:spcPts val="1000"/>
                        </a:spcAft>
                        <a:buNone/>
                      </a:pPr>
                      <a:r>
                        <a:rPr lang="fr-F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noFill/>
                  </a:tcPr>
                </a:tc>
                <a:tc>
                  <a:txBody>
                    <a:bodyPr/>
                    <a:lstStyle/>
                    <a:p>
                      <a:pPr algn="ctr">
                        <a:lnSpc>
                          <a:spcPct val="115000"/>
                        </a:lnSpc>
                        <a:spcAft>
                          <a:spcPts val="1000"/>
                        </a:spcAft>
                        <a:buNone/>
                      </a:pPr>
                      <a:r>
                        <a:rPr lang="fr-F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noFill/>
                  </a:tcPr>
                </a:tc>
                <a:tc>
                  <a:txBody>
                    <a:bodyPr/>
                    <a:lstStyle/>
                    <a:p>
                      <a:pPr algn="ctr">
                        <a:lnSpc>
                          <a:spcPct val="115000"/>
                        </a:lnSpc>
                        <a:spcAft>
                          <a:spcPts val="1000"/>
                        </a:spcAft>
                        <a:buNone/>
                      </a:pPr>
                      <a:r>
                        <a:rPr lang="fr-F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noFill/>
                  </a:tcPr>
                </a:tc>
                <a:tc>
                  <a:txBody>
                    <a:bodyPr/>
                    <a:lstStyle/>
                    <a:p>
                      <a:pPr algn="ctr">
                        <a:lnSpc>
                          <a:spcPct val="115000"/>
                        </a:lnSpc>
                        <a:spcAft>
                          <a:spcPts val="1000"/>
                        </a:spcAft>
                        <a:buNone/>
                      </a:pPr>
                      <a:r>
                        <a:rPr lang="fr-F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noFill/>
                  </a:tcPr>
                </a:tc>
                <a:tc>
                  <a:txBody>
                    <a:bodyPr/>
                    <a:lstStyle/>
                    <a:p>
                      <a:pPr algn="ctr">
                        <a:lnSpc>
                          <a:spcPct val="115000"/>
                        </a:lnSpc>
                        <a:spcAft>
                          <a:spcPts val="1000"/>
                        </a:spcAft>
                        <a:buNone/>
                      </a:pPr>
                      <a:r>
                        <a:rPr lang="fr-F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19</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noFill/>
                  </a:tcPr>
                </a:tc>
                <a:tc>
                  <a:txBody>
                    <a:bodyPr/>
                    <a:lstStyle/>
                    <a:p>
                      <a:pPr algn="ctr">
                        <a:lnSpc>
                          <a:spcPct val="115000"/>
                        </a:lnSpc>
                        <a:spcAft>
                          <a:spcPts val="1000"/>
                        </a:spcAft>
                        <a:buNone/>
                      </a:pPr>
                      <a:r>
                        <a:rPr lang="fr-FR" sz="16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a:t>
                      </a:r>
                      <a:r>
                        <a:rPr lang="fr-FR" sz="1600" b="1" baseline="30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ème</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noFill/>
                  </a:tcPr>
                </a:tc>
                <a:extLst>
                  <a:ext uri="{0D108BD9-81ED-4DB2-BD59-A6C34878D82A}">
                    <a16:rowId xmlns:a16="http://schemas.microsoft.com/office/drawing/2014/main" val="3797321229"/>
                  </a:ext>
                </a:extLst>
              </a:tr>
              <a:tr h="381306">
                <a:tc>
                  <a:txBody>
                    <a:bodyPr/>
                    <a:lstStyle/>
                    <a:p>
                      <a:pPr>
                        <a:lnSpc>
                          <a:spcPct val="115000"/>
                        </a:lnSpc>
                        <a:spcAft>
                          <a:spcPts val="1000"/>
                        </a:spcAft>
                        <a:buNone/>
                      </a:pPr>
                      <a:r>
                        <a:rPr lang="fr-F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Eau agricole</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solidFill>
                      <a:srgbClr val="F2F2F2"/>
                    </a:solidFill>
                  </a:tcPr>
                </a:tc>
                <a:tc>
                  <a:txBody>
                    <a:bodyPr/>
                    <a:lstStyle/>
                    <a:p>
                      <a:pPr algn="ctr">
                        <a:lnSpc>
                          <a:spcPct val="115000"/>
                        </a:lnSpc>
                        <a:spcAft>
                          <a:spcPts val="1000"/>
                        </a:spcAft>
                        <a:buNone/>
                      </a:pPr>
                      <a:r>
                        <a:rPr lang="fr-F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solidFill>
                      <a:srgbClr val="F2F2F2"/>
                    </a:solidFill>
                  </a:tcPr>
                </a:tc>
                <a:tc>
                  <a:txBody>
                    <a:bodyPr/>
                    <a:lstStyle/>
                    <a:p>
                      <a:pPr algn="ctr">
                        <a:lnSpc>
                          <a:spcPct val="115000"/>
                        </a:lnSpc>
                        <a:spcAft>
                          <a:spcPts val="1000"/>
                        </a:spcAft>
                        <a:buNone/>
                      </a:pPr>
                      <a:r>
                        <a:rPr lang="fr-F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solidFill>
                      <a:srgbClr val="F2F2F2"/>
                    </a:solidFill>
                  </a:tcPr>
                </a:tc>
                <a:tc>
                  <a:txBody>
                    <a:bodyPr/>
                    <a:lstStyle/>
                    <a:p>
                      <a:pPr algn="ctr">
                        <a:lnSpc>
                          <a:spcPct val="115000"/>
                        </a:lnSpc>
                        <a:spcAft>
                          <a:spcPts val="1000"/>
                        </a:spcAft>
                        <a:buNone/>
                      </a:pPr>
                      <a:r>
                        <a:rPr lang="fr-F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solidFill>
                      <a:srgbClr val="F2F2F2"/>
                    </a:solidFill>
                  </a:tcPr>
                </a:tc>
                <a:tc>
                  <a:txBody>
                    <a:bodyPr/>
                    <a:lstStyle/>
                    <a:p>
                      <a:pPr algn="ctr">
                        <a:lnSpc>
                          <a:spcPct val="115000"/>
                        </a:lnSpc>
                        <a:spcAft>
                          <a:spcPts val="1000"/>
                        </a:spcAft>
                        <a:buNone/>
                      </a:pPr>
                      <a:r>
                        <a:rPr lang="fr-F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solidFill>
                      <a:srgbClr val="F2F2F2"/>
                    </a:solidFill>
                  </a:tcPr>
                </a:tc>
                <a:tc>
                  <a:txBody>
                    <a:bodyPr/>
                    <a:lstStyle/>
                    <a:p>
                      <a:pPr algn="ctr">
                        <a:lnSpc>
                          <a:spcPct val="115000"/>
                        </a:lnSpc>
                        <a:spcAft>
                          <a:spcPts val="1000"/>
                        </a:spcAft>
                        <a:buNone/>
                      </a:pPr>
                      <a:r>
                        <a:rPr lang="fr-F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solidFill>
                      <a:srgbClr val="F2F2F2"/>
                    </a:solidFill>
                  </a:tcPr>
                </a:tc>
                <a:tc>
                  <a:txBody>
                    <a:bodyPr/>
                    <a:lstStyle/>
                    <a:p>
                      <a:pPr algn="ctr">
                        <a:lnSpc>
                          <a:spcPct val="115000"/>
                        </a:lnSpc>
                        <a:spcAft>
                          <a:spcPts val="1000"/>
                        </a:spcAft>
                        <a:buNone/>
                      </a:pPr>
                      <a:r>
                        <a:rPr lang="fr-F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solidFill>
                      <a:srgbClr val="F2F2F2"/>
                    </a:solidFill>
                  </a:tcPr>
                </a:tc>
                <a:tc>
                  <a:txBody>
                    <a:bodyPr/>
                    <a:lstStyle/>
                    <a:p>
                      <a:pPr algn="ctr">
                        <a:lnSpc>
                          <a:spcPct val="115000"/>
                        </a:lnSpc>
                        <a:spcAft>
                          <a:spcPts val="1000"/>
                        </a:spcAft>
                        <a:buNone/>
                      </a:pPr>
                      <a:r>
                        <a:rPr lang="fr-F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19</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solidFill>
                      <a:srgbClr val="F2F2F2"/>
                    </a:solidFill>
                  </a:tcPr>
                </a:tc>
                <a:tc>
                  <a:txBody>
                    <a:bodyPr/>
                    <a:lstStyle/>
                    <a:p>
                      <a:pPr algn="ctr">
                        <a:lnSpc>
                          <a:spcPct val="115000"/>
                        </a:lnSpc>
                        <a:spcAft>
                          <a:spcPts val="1000"/>
                        </a:spcAft>
                        <a:buNone/>
                      </a:pPr>
                      <a:r>
                        <a:rPr lang="fr-FR" sz="16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a:t>
                      </a:r>
                      <a:r>
                        <a:rPr lang="fr-FR" sz="1600" b="1" baseline="30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ème</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solidFill>
                      <a:srgbClr val="F2F2F2"/>
                    </a:solidFill>
                  </a:tcPr>
                </a:tc>
                <a:extLst>
                  <a:ext uri="{0D108BD9-81ED-4DB2-BD59-A6C34878D82A}">
                    <a16:rowId xmlns:a16="http://schemas.microsoft.com/office/drawing/2014/main" val="3491390814"/>
                  </a:ext>
                </a:extLst>
              </a:tr>
              <a:tr h="381306">
                <a:tc>
                  <a:txBody>
                    <a:bodyPr/>
                    <a:lstStyle/>
                    <a:p>
                      <a:pPr>
                        <a:lnSpc>
                          <a:spcPct val="115000"/>
                        </a:lnSpc>
                        <a:spcAft>
                          <a:spcPts val="1000"/>
                        </a:spcAft>
                        <a:buNone/>
                      </a:pPr>
                      <a:r>
                        <a:rPr lang="fr-F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Sol </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noFill/>
                  </a:tcPr>
                </a:tc>
                <a:tc>
                  <a:txBody>
                    <a:bodyPr/>
                    <a:lstStyle/>
                    <a:p>
                      <a:pPr algn="ctr">
                        <a:lnSpc>
                          <a:spcPct val="115000"/>
                        </a:lnSpc>
                        <a:spcAft>
                          <a:spcPts val="1000"/>
                        </a:spcAft>
                        <a:buNone/>
                      </a:pPr>
                      <a:r>
                        <a:rPr lang="fr-F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noFill/>
                  </a:tcPr>
                </a:tc>
                <a:tc>
                  <a:txBody>
                    <a:bodyPr/>
                    <a:lstStyle/>
                    <a:p>
                      <a:pPr algn="ctr">
                        <a:lnSpc>
                          <a:spcPct val="115000"/>
                        </a:lnSpc>
                        <a:spcAft>
                          <a:spcPts val="1000"/>
                        </a:spcAft>
                        <a:buNone/>
                      </a:pPr>
                      <a:r>
                        <a:rPr lang="fr-F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noFill/>
                  </a:tcPr>
                </a:tc>
                <a:tc>
                  <a:txBody>
                    <a:bodyPr/>
                    <a:lstStyle/>
                    <a:p>
                      <a:pPr algn="ctr">
                        <a:lnSpc>
                          <a:spcPct val="115000"/>
                        </a:lnSpc>
                        <a:spcAft>
                          <a:spcPts val="1000"/>
                        </a:spcAft>
                        <a:buNone/>
                      </a:pPr>
                      <a:r>
                        <a:rPr lang="fr-F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noFill/>
                  </a:tcPr>
                </a:tc>
                <a:tc>
                  <a:txBody>
                    <a:bodyPr/>
                    <a:lstStyle/>
                    <a:p>
                      <a:pPr algn="ctr">
                        <a:lnSpc>
                          <a:spcPct val="115000"/>
                        </a:lnSpc>
                        <a:spcAft>
                          <a:spcPts val="1000"/>
                        </a:spcAft>
                        <a:buNone/>
                      </a:pPr>
                      <a:r>
                        <a:rPr lang="fr-F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noFill/>
                  </a:tcPr>
                </a:tc>
                <a:tc>
                  <a:txBody>
                    <a:bodyPr/>
                    <a:lstStyle/>
                    <a:p>
                      <a:pPr algn="ctr">
                        <a:lnSpc>
                          <a:spcPct val="115000"/>
                        </a:lnSpc>
                        <a:spcAft>
                          <a:spcPts val="1000"/>
                        </a:spcAft>
                        <a:buNone/>
                      </a:pPr>
                      <a:r>
                        <a:rPr lang="fr-F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noFill/>
                  </a:tcPr>
                </a:tc>
                <a:tc>
                  <a:txBody>
                    <a:bodyPr/>
                    <a:lstStyle/>
                    <a:p>
                      <a:pPr algn="ctr">
                        <a:lnSpc>
                          <a:spcPct val="115000"/>
                        </a:lnSpc>
                        <a:spcAft>
                          <a:spcPts val="1000"/>
                        </a:spcAft>
                        <a:buNone/>
                      </a:pPr>
                      <a:r>
                        <a:rPr lang="fr-F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noFill/>
                  </a:tcPr>
                </a:tc>
                <a:tc>
                  <a:txBody>
                    <a:bodyPr/>
                    <a:lstStyle/>
                    <a:p>
                      <a:pPr algn="ctr">
                        <a:lnSpc>
                          <a:spcPct val="115000"/>
                        </a:lnSpc>
                        <a:spcAft>
                          <a:spcPts val="1000"/>
                        </a:spcAft>
                        <a:buNone/>
                      </a:pPr>
                      <a:r>
                        <a:rPr lang="fr-F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18</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noFill/>
                  </a:tcPr>
                </a:tc>
                <a:tc>
                  <a:txBody>
                    <a:bodyPr/>
                    <a:lstStyle/>
                    <a:p>
                      <a:pPr algn="ctr">
                        <a:lnSpc>
                          <a:spcPct val="115000"/>
                        </a:lnSpc>
                        <a:spcAft>
                          <a:spcPts val="1000"/>
                        </a:spcAft>
                        <a:buNone/>
                      </a:pPr>
                      <a:r>
                        <a:rPr lang="fr-FR" sz="16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 </a:t>
                      </a:r>
                      <a:r>
                        <a:rPr lang="fr-FR" sz="1600" b="1" baseline="30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éme</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noFill/>
                  </a:tcPr>
                </a:tc>
                <a:extLst>
                  <a:ext uri="{0D108BD9-81ED-4DB2-BD59-A6C34878D82A}">
                    <a16:rowId xmlns:a16="http://schemas.microsoft.com/office/drawing/2014/main" val="1412588151"/>
                  </a:ext>
                </a:extLst>
              </a:tr>
              <a:tr h="381306">
                <a:tc>
                  <a:txBody>
                    <a:bodyPr/>
                    <a:lstStyle/>
                    <a:p>
                      <a:pPr>
                        <a:lnSpc>
                          <a:spcPct val="115000"/>
                        </a:lnSpc>
                        <a:spcAft>
                          <a:spcPts val="1000"/>
                        </a:spcAft>
                        <a:buNone/>
                      </a:pPr>
                      <a:r>
                        <a:rPr lang="fr-F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Agriculteurs</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solidFill>
                      <a:srgbClr val="F2F2F2"/>
                    </a:solidFill>
                  </a:tcPr>
                </a:tc>
                <a:tc>
                  <a:txBody>
                    <a:bodyPr/>
                    <a:lstStyle/>
                    <a:p>
                      <a:pPr algn="ctr">
                        <a:lnSpc>
                          <a:spcPct val="115000"/>
                        </a:lnSpc>
                        <a:spcAft>
                          <a:spcPts val="1000"/>
                        </a:spcAft>
                        <a:buNone/>
                      </a:pPr>
                      <a:r>
                        <a:rPr lang="fr-F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solidFill>
                      <a:srgbClr val="F2F2F2"/>
                    </a:solidFill>
                  </a:tcPr>
                </a:tc>
                <a:tc>
                  <a:txBody>
                    <a:bodyPr/>
                    <a:lstStyle/>
                    <a:p>
                      <a:pPr algn="ctr">
                        <a:lnSpc>
                          <a:spcPct val="115000"/>
                        </a:lnSpc>
                        <a:spcAft>
                          <a:spcPts val="1000"/>
                        </a:spcAft>
                        <a:buNone/>
                      </a:pPr>
                      <a:r>
                        <a:rPr lang="fr-F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solidFill>
                      <a:srgbClr val="F2F2F2"/>
                    </a:solidFill>
                  </a:tcPr>
                </a:tc>
                <a:tc>
                  <a:txBody>
                    <a:bodyPr/>
                    <a:lstStyle/>
                    <a:p>
                      <a:pPr algn="ctr">
                        <a:lnSpc>
                          <a:spcPct val="115000"/>
                        </a:lnSpc>
                        <a:spcAft>
                          <a:spcPts val="1000"/>
                        </a:spcAft>
                        <a:buNone/>
                      </a:pPr>
                      <a:r>
                        <a:rPr lang="fr-F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solidFill>
                      <a:srgbClr val="F2F2F2"/>
                    </a:solidFill>
                  </a:tcPr>
                </a:tc>
                <a:tc>
                  <a:txBody>
                    <a:bodyPr/>
                    <a:lstStyle/>
                    <a:p>
                      <a:pPr algn="ctr">
                        <a:lnSpc>
                          <a:spcPct val="115000"/>
                        </a:lnSpc>
                        <a:spcAft>
                          <a:spcPts val="1000"/>
                        </a:spcAft>
                        <a:buNone/>
                      </a:pPr>
                      <a:r>
                        <a:rPr lang="fr-F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solidFill>
                      <a:srgbClr val="F2F2F2"/>
                    </a:solidFill>
                  </a:tcPr>
                </a:tc>
                <a:tc>
                  <a:txBody>
                    <a:bodyPr/>
                    <a:lstStyle/>
                    <a:p>
                      <a:pPr algn="ctr">
                        <a:lnSpc>
                          <a:spcPct val="115000"/>
                        </a:lnSpc>
                        <a:spcAft>
                          <a:spcPts val="1000"/>
                        </a:spcAft>
                        <a:buNone/>
                      </a:pPr>
                      <a:r>
                        <a:rPr lang="fr-F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solidFill>
                      <a:srgbClr val="F2F2F2"/>
                    </a:solidFill>
                  </a:tcPr>
                </a:tc>
                <a:tc>
                  <a:txBody>
                    <a:bodyPr/>
                    <a:lstStyle/>
                    <a:p>
                      <a:pPr algn="ctr">
                        <a:lnSpc>
                          <a:spcPct val="115000"/>
                        </a:lnSpc>
                        <a:spcAft>
                          <a:spcPts val="1000"/>
                        </a:spcAft>
                        <a:buNone/>
                      </a:pPr>
                      <a:r>
                        <a:rPr lang="fr-F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solidFill>
                      <a:srgbClr val="F2F2F2"/>
                    </a:solidFill>
                  </a:tcPr>
                </a:tc>
                <a:tc>
                  <a:txBody>
                    <a:bodyPr/>
                    <a:lstStyle/>
                    <a:p>
                      <a:pPr algn="ctr">
                        <a:lnSpc>
                          <a:spcPct val="115000"/>
                        </a:lnSpc>
                        <a:spcAft>
                          <a:spcPts val="1000"/>
                        </a:spcAft>
                        <a:buNone/>
                      </a:pPr>
                      <a:r>
                        <a:rPr lang="fr-F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17</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solidFill>
                      <a:srgbClr val="F2F2F2"/>
                    </a:solidFill>
                  </a:tcPr>
                </a:tc>
                <a:tc>
                  <a:txBody>
                    <a:bodyPr/>
                    <a:lstStyle/>
                    <a:p>
                      <a:pPr algn="ctr">
                        <a:lnSpc>
                          <a:spcPct val="115000"/>
                        </a:lnSpc>
                        <a:spcAft>
                          <a:spcPts val="1000"/>
                        </a:spcAft>
                        <a:buNone/>
                      </a:pPr>
                      <a:r>
                        <a:rPr lang="fr-FR" sz="16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 </a:t>
                      </a:r>
                      <a:r>
                        <a:rPr lang="fr-FR" sz="1600" b="1" baseline="30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éme</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solidFill>
                      <a:srgbClr val="F2F2F2"/>
                    </a:solidFill>
                  </a:tcPr>
                </a:tc>
                <a:extLst>
                  <a:ext uri="{0D108BD9-81ED-4DB2-BD59-A6C34878D82A}">
                    <a16:rowId xmlns:a16="http://schemas.microsoft.com/office/drawing/2014/main" val="269977754"/>
                  </a:ext>
                </a:extLst>
              </a:tr>
              <a:tr h="786466">
                <a:tc>
                  <a:txBody>
                    <a:bodyPr/>
                    <a:lstStyle/>
                    <a:p>
                      <a:pPr>
                        <a:lnSpc>
                          <a:spcPct val="115000"/>
                        </a:lnSpc>
                        <a:spcAft>
                          <a:spcPts val="1000"/>
                        </a:spcAft>
                        <a:buNone/>
                      </a:pPr>
                      <a:r>
                        <a:rPr lang="fr-FR" sz="1600">
                          <a:effectLst/>
                          <a:latin typeface="Calibri" panose="020F0502020204030204" pitchFamily="34" charset="0"/>
                          <a:ea typeface="Times New Roman" panose="02020603050405020304" pitchFamily="18" charset="0"/>
                          <a:cs typeface="Calibri" panose="020F0502020204030204" pitchFamily="34" charset="0"/>
                        </a:rPr>
                        <a:t>Infrastructures agricoles</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noFill/>
                  </a:tcPr>
                </a:tc>
                <a:tc>
                  <a:txBody>
                    <a:bodyPr/>
                    <a:lstStyle/>
                    <a:p>
                      <a:pPr algn="ctr">
                        <a:lnSpc>
                          <a:spcPct val="115000"/>
                        </a:lnSpc>
                        <a:spcAft>
                          <a:spcPts val="1000"/>
                        </a:spcAft>
                        <a:buNone/>
                      </a:pPr>
                      <a:r>
                        <a:rPr lang="fr-FR" sz="1600">
                          <a:effectLst/>
                          <a:latin typeface="Calibri" panose="020F0502020204030204" pitchFamily="34" charset="0"/>
                          <a:ea typeface="Times New Roman" panose="02020603050405020304" pitchFamily="18" charset="0"/>
                          <a:cs typeface="Calibri" panose="020F0502020204030204" pitchFamily="34" charset="0"/>
                        </a:rPr>
                        <a:t>1</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noFill/>
                  </a:tcPr>
                </a:tc>
                <a:tc>
                  <a:txBody>
                    <a:bodyPr/>
                    <a:lstStyle/>
                    <a:p>
                      <a:pPr algn="ctr">
                        <a:lnSpc>
                          <a:spcPct val="115000"/>
                        </a:lnSpc>
                        <a:spcAft>
                          <a:spcPts val="1000"/>
                        </a:spcAft>
                        <a:buNone/>
                      </a:pPr>
                      <a:r>
                        <a:rPr lang="fr-FR" sz="1600">
                          <a:effectLst/>
                          <a:latin typeface="Calibri" panose="020F0502020204030204" pitchFamily="34" charset="0"/>
                          <a:ea typeface="Times New Roman" panose="02020603050405020304" pitchFamily="18" charset="0"/>
                          <a:cs typeface="Calibri" panose="020F0502020204030204" pitchFamily="34" charset="0"/>
                        </a:rPr>
                        <a:t>4</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noFill/>
                  </a:tcPr>
                </a:tc>
                <a:tc>
                  <a:txBody>
                    <a:bodyPr/>
                    <a:lstStyle/>
                    <a:p>
                      <a:pPr algn="ctr">
                        <a:lnSpc>
                          <a:spcPct val="115000"/>
                        </a:lnSpc>
                        <a:spcAft>
                          <a:spcPts val="1000"/>
                        </a:spcAft>
                        <a:buNone/>
                      </a:pPr>
                      <a:r>
                        <a:rPr lang="fr-FR" sz="1600">
                          <a:effectLst/>
                          <a:latin typeface="Calibri" panose="020F0502020204030204" pitchFamily="34" charset="0"/>
                          <a:ea typeface="Times New Roman" panose="02020603050405020304" pitchFamily="18" charset="0"/>
                          <a:cs typeface="Calibri" panose="020F0502020204030204" pitchFamily="34" charset="0"/>
                        </a:rPr>
                        <a:t>2</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noFill/>
                  </a:tcPr>
                </a:tc>
                <a:tc>
                  <a:txBody>
                    <a:bodyPr/>
                    <a:lstStyle/>
                    <a:p>
                      <a:pPr algn="ctr">
                        <a:lnSpc>
                          <a:spcPct val="115000"/>
                        </a:lnSpc>
                        <a:spcAft>
                          <a:spcPts val="1000"/>
                        </a:spcAft>
                        <a:buNone/>
                      </a:pPr>
                      <a:r>
                        <a:rPr lang="fr-FR" sz="1600">
                          <a:effectLst/>
                          <a:latin typeface="Calibri" panose="020F0502020204030204" pitchFamily="34" charset="0"/>
                          <a:ea typeface="Times New Roman" panose="02020603050405020304" pitchFamily="18" charset="0"/>
                          <a:cs typeface="Calibri" panose="020F0502020204030204" pitchFamily="34" charset="0"/>
                        </a:rPr>
                        <a:t>3</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noFill/>
                  </a:tcPr>
                </a:tc>
                <a:tc>
                  <a:txBody>
                    <a:bodyPr/>
                    <a:lstStyle/>
                    <a:p>
                      <a:pPr algn="ctr">
                        <a:lnSpc>
                          <a:spcPct val="115000"/>
                        </a:lnSpc>
                        <a:spcAft>
                          <a:spcPts val="1000"/>
                        </a:spcAft>
                        <a:buNone/>
                      </a:pPr>
                      <a:r>
                        <a:rPr lang="fr-FR" sz="1600">
                          <a:effectLst/>
                          <a:latin typeface="Calibri" panose="020F0502020204030204" pitchFamily="34" charset="0"/>
                          <a:ea typeface="Times New Roman" panose="02020603050405020304" pitchFamily="18" charset="0"/>
                          <a:cs typeface="Calibri" panose="020F0502020204030204" pitchFamily="34" charset="0"/>
                        </a:rPr>
                        <a:t>2</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noFill/>
                  </a:tcPr>
                </a:tc>
                <a:tc>
                  <a:txBody>
                    <a:bodyPr/>
                    <a:lstStyle/>
                    <a:p>
                      <a:pPr algn="ctr">
                        <a:lnSpc>
                          <a:spcPct val="115000"/>
                        </a:lnSpc>
                        <a:spcAft>
                          <a:spcPts val="1000"/>
                        </a:spcAft>
                        <a:buNone/>
                      </a:pPr>
                      <a:r>
                        <a:rPr lang="fr-FR" sz="1600">
                          <a:effectLst/>
                          <a:latin typeface="Calibri" panose="020F0502020204030204" pitchFamily="34" charset="0"/>
                          <a:ea typeface="Times New Roman" panose="02020603050405020304" pitchFamily="18" charset="0"/>
                          <a:cs typeface="Calibri" panose="020F0502020204030204" pitchFamily="34" charset="0"/>
                        </a:rPr>
                        <a:t>4</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noFill/>
                  </a:tcPr>
                </a:tc>
                <a:tc>
                  <a:txBody>
                    <a:bodyPr/>
                    <a:lstStyle/>
                    <a:p>
                      <a:pPr algn="ctr">
                        <a:lnSpc>
                          <a:spcPct val="115000"/>
                        </a:lnSpc>
                        <a:spcAft>
                          <a:spcPts val="1000"/>
                        </a:spcAft>
                        <a:buNone/>
                      </a:pPr>
                      <a:r>
                        <a:rPr lang="fr-FR" sz="1600">
                          <a:effectLst/>
                          <a:latin typeface="Calibri" panose="020F0502020204030204" pitchFamily="34" charset="0"/>
                          <a:ea typeface="Times New Roman" panose="02020603050405020304" pitchFamily="18" charset="0"/>
                          <a:cs typeface="Calibri" panose="020F0502020204030204" pitchFamily="34" charset="0"/>
                        </a:rPr>
                        <a:t>16</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noFill/>
                  </a:tcPr>
                </a:tc>
                <a:tc>
                  <a:txBody>
                    <a:bodyPr/>
                    <a:lstStyle/>
                    <a:p>
                      <a:pPr algn="ctr">
                        <a:lnSpc>
                          <a:spcPct val="115000"/>
                        </a:lnSpc>
                        <a:spcAft>
                          <a:spcPts val="1000"/>
                        </a:spcAft>
                        <a:buNone/>
                      </a:pPr>
                      <a:r>
                        <a:rPr lang="fr-FR" sz="1600" b="1">
                          <a:effectLst/>
                          <a:latin typeface="Calibri" panose="020F0502020204030204" pitchFamily="34" charset="0"/>
                          <a:ea typeface="Times New Roman" panose="02020603050405020304" pitchFamily="18" charset="0"/>
                          <a:cs typeface="Calibri" panose="020F0502020204030204" pitchFamily="34" charset="0"/>
                        </a:rPr>
                        <a:t>6</a:t>
                      </a:r>
                      <a:r>
                        <a:rPr lang="fr-FR" sz="1600" b="1" baseline="30000">
                          <a:effectLst/>
                          <a:latin typeface="Calibri" panose="020F0502020204030204" pitchFamily="34" charset="0"/>
                          <a:ea typeface="Times New Roman" panose="02020603050405020304" pitchFamily="18" charset="0"/>
                          <a:cs typeface="Calibri" panose="020F0502020204030204" pitchFamily="34" charset="0"/>
                        </a:rPr>
                        <a:t>éme</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noFill/>
                  </a:tcPr>
                </a:tc>
                <a:extLst>
                  <a:ext uri="{0D108BD9-81ED-4DB2-BD59-A6C34878D82A}">
                    <a16:rowId xmlns:a16="http://schemas.microsoft.com/office/drawing/2014/main" val="667732745"/>
                  </a:ext>
                </a:extLst>
              </a:tr>
              <a:tr h="381306">
                <a:tc>
                  <a:txBody>
                    <a:bodyPr/>
                    <a:lstStyle/>
                    <a:p>
                      <a:pPr>
                        <a:lnSpc>
                          <a:spcPct val="115000"/>
                        </a:lnSpc>
                        <a:spcAft>
                          <a:spcPts val="1000"/>
                        </a:spcAft>
                        <a:buNone/>
                      </a:pPr>
                      <a:r>
                        <a:rPr lang="fr-FR" sz="16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Indice d’impact</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solidFill>
                      <a:srgbClr val="F2F2F2"/>
                    </a:solidFill>
                  </a:tcPr>
                </a:tc>
                <a:tc>
                  <a:txBody>
                    <a:bodyPr/>
                    <a:lstStyle/>
                    <a:p>
                      <a:pPr algn="ctr">
                        <a:lnSpc>
                          <a:spcPct val="115000"/>
                        </a:lnSpc>
                        <a:spcAft>
                          <a:spcPts val="1000"/>
                        </a:spcAft>
                        <a:buNone/>
                      </a:pPr>
                      <a:r>
                        <a:rPr lang="fr-FR" sz="16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22</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solidFill>
                      <a:srgbClr val="F2F2F2"/>
                    </a:solidFill>
                  </a:tcPr>
                </a:tc>
                <a:tc>
                  <a:txBody>
                    <a:bodyPr/>
                    <a:lstStyle/>
                    <a:p>
                      <a:pPr algn="ctr">
                        <a:lnSpc>
                          <a:spcPct val="115000"/>
                        </a:lnSpc>
                        <a:spcAft>
                          <a:spcPts val="1000"/>
                        </a:spcAft>
                        <a:buNone/>
                      </a:pPr>
                      <a:r>
                        <a:rPr lang="fr-FR" sz="16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17</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solidFill>
                      <a:srgbClr val="F2F2F2"/>
                    </a:solidFill>
                  </a:tcPr>
                </a:tc>
                <a:tc>
                  <a:txBody>
                    <a:bodyPr/>
                    <a:lstStyle/>
                    <a:p>
                      <a:pPr algn="ctr">
                        <a:lnSpc>
                          <a:spcPct val="115000"/>
                        </a:lnSpc>
                        <a:spcAft>
                          <a:spcPts val="1000"/>
                        </a:spcAft>
                        <a:buNone/>
                      </a:pPr>
                      <a:r>
                        <a:rPr lang="fr-FR" sz="16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14</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solidFill>
                      <a:srgbClr val="F2F2F2"/>
                    </a:solidFill>
                  </a:tcPr>
                </a:tc>
                <a:tc>
                  <a:txBody>
                    <a:bodyPr/>
                    <a:lstStyle/>
                    <a:p>
                      <a:pPr algn="ctr">
                        <a:lnSpc>
                          <a:spcPct val="115000"/>
                        </a:lnSpc>
                        <a:spcAft>
                          <a:spcPts val="1000"/>
                        </a:spcAft>
                        <a:buNone/>
                      </a:pPr>
                      <a:r>
                        <a:rPr lang="fr-FR" sz="16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21</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solidFill>
                      <a:srgbClr val="F2F2F2"/>
                    </a:solidFill>
                  </a:tcPr>
                </a:tc>
                <a:tc>
                  <a:txBody>
                    <a:bodyPr/>
                    <a:lstStyle/>
                    <a:p>
                      <a:pPr algn="ctr">
                        <a:lnSpc>
                          <a:spcPct val="115000"/>
                        </a:lnSpc>
                        <a:spcAft>
                          <a:spcPts val="1000"/>
                        </a:spcAft>
                        <a:buNone/>
                      </a:pPr>
                      <a:r>
                        <a:rPr lang="fr-FR" sz="16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19</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solidFill>
                      <a:srgbClr val="F2F2F2"/>
                    </a:solidFill>
                  </a:tcPr>
                </a:tc>
                <a:tc>
                  <a:txBody>
                    <a:bodyPr/>
                    <a:lstStyle/>
                    <a:p>
                      <a:pPr algn="ctr">
                        <a:lnSpc>
                          <a:spcPct val="115000"/>
                        </a:lnSpc>
                        <a:spcAft>
                          <a:spcPts val="1000"/>
                        </a:spcAft>
                        <a:buNone/>
                      </a:pPr>
                      <a:r>
                        <a:rPr lang="fr-FR" sz="16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19</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solidFill>
                      <a:srgbClr val="F2F2F2"/>
                    </a:solidFill>
                  </a:tcPr>
                </a:tc>
                <a:tc>
                  <a:txBody>
                    <a:bodyPr/>
                    <a:lstStyle/>
                    <a:p>
                      <a:pPr algn="ctr">
                        <a:lnSpc>
                          <a:spcPct val="115000"/>
                        </a:lnSpc>
                        <a:spcAft>
                          <a:spcPts val="1000"/>
                        </a:spcAft>
                        <a:buNone/>
                      </a:pPr>
                      <a:r>
                        <a:rPr lang="fr-FR" sz="16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solidFill>
                      <a:srgbClr val="F2F2F2"/>
                    </a:solidFill>
                  </a:tcPr>
                </a:tc>
                <a:tc>
                  <a:txBody>
                    <a:bodyPr/>
                    <a:lstStyle/>
                    <a:p>
                      <a:pPr algn="ctr">
                        <a:lnSpc>
                          <a:spcPct val="115000"/>
                        </a:lnSpc>
                        <a:spcAft>
                          <a:spcPts val="1000"/>
                        </a:spcAft>
                        <a:buNone/>
                      </a:pPr>
                      <a:r>
                        <a:rPr lang="fr-FR"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fr-FR" sz="20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38100" cap="flat" cmpd="sng" algn="ctr">
                      <a:solidFill>
                        <a:srgbClr val="385623"/>
                      </a:solidFill>
                      <a:prstDash val="solid"/>
                      <a:round/>
                      <a:headEnd type="none" w="med" len="med"/>
                      <a:tailEnd type="none" w="med" len="med"/>
                    </a:lnL>
                    <a:lnR w="38100" cap="flat" cmpd="sng" algn="ctr">
                      <a:solidFill>
                        <a:srgbClr val="385623"/>
                      </a:solidFill>
                      <a:prstDash val="solid"/>
                      <a:round/>
                      <a:headEnd type="none" w="med" len="med"/>
                      <a:tailEnd type="none" w="med" len="med"/>
                    </a:lnR>
                    <a:lnT w="38100" cap="flat" cmpd="sng" algn="ctr">
                      <a:solidFill>
                        <a:srgbClr val="385623"/>
                      </a:solidFill>
                      <a:prstDash val="solid"/>
                      <a:round/>
                      <a:headEnd type="none" w="med" len="med"/>
                      <a:tailEnd type="none" w="med" len="med"/>
                    </a:lnT>
                    <a:lnB w="38100" cap="flat" cmpd="sng" algn="ctr">
                      <a:solidFill>
                        <a:srgbClr val="385623"/>
                      </a:solidFill>
                      <a:prstDash val="solid"/>
                      <a:round/>
                      <a:headEnd type="none" w="med" len="med"/>
                      <a:tailEnd type="none" w="med" len="med"/>
                    </a:lnB>
                    <a:solidFill>
                      <a:srgbClr val="F2F2F2"/>
                    </a:solidFill>
                  </a:tcPr>
                </a:tc>
                <a:extLst>
                  <a:ext uri="{0D108BD9-81ED-4DB2-BD59-A6C34878D82A}">
                    <a16:rowId xmlns:a16="http://schemas.microsoft.com/office/drawing/2014/main" val="2814228998"/>
                  </a:ext>
                </a:extLst>
              </a:tr>
            </a:tbl>
          </a:graphicData>
        </a:graphic>
      </p:graphicFrame>
      <p:sp>
        <p:nvSpPr>
          <p:cNvPr id="6" name="ZoneTexte 5">
            <a:extLst>
              <a:ext uri="{FF2B5EF4-FFF2-40B4-BE49-F238E27FC236}">
                <a16:creationId xmlns:a16="http://schemas.microsoft.com/office/drawing/2014/main" id="{DF958254-6887-DDF4-1DD9-7E6075FD4583}"/>
              </a:ext>
            </a:extLst>
          </p:cNvPr>
          <p:cNvSpPr txBox="1"/>
          <p:nvPr/>
        </p:nvSpPr>
        <p:spPr>
          <a:xfrm>
            <a:off x="2398294" y="810162"/>
            <a:ext cx="7395411" cy="39215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wrap="square">
            <a:spAutoFit/>
          </a:bodyPr>
          <a:lstStyle/>
          <a:p>
            <a:pPr>
              <a:lnSpc>
                <a:spcPct val="115000"/>
              </a:lnSpc>
              <a:spcAft>
                <a:spcPts val="1000"/>
              </a:spcAft>
              <a:buNone/>
            </a:pPr>
            <a:r>
              <a:rPr lang="fr-FR" sz="1800" b="1" dirty="0">
                <a:effectLst/>
                <a:latin typeface="Calibri" panose="020F0502020204030204" pitchFamily="34" charset="0"/>
                <a:ea typeface="Calibri" panose="020F0502020204030204" pitchFamily="34" charset="0"/>
                <a:cs typeface="Calibri" panose="020F0502020204030204" pitchFamily="34" charset="0"/>
              </a:rPr>
              <a:t>Matrice de sensibilité des unités d’exposition aux risques climatiques </a:t>
            </a:r>
            <a:endParaRPr lang="fr-FR" sz="1800" dirty="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7" name="Rectangle 6">
            <a:extLst>
              <a:ext uri="{FF2B5EF4-FFF2-40B4-BE49-F238E27FC236}">
                <a16:creationId xmlns:a16="http://schemas.microsoft.com/office/drawing/2014/main" id="{2482A2B3-C057-46B6-883B-A42CC9F38B95}"/>
              </a:ext>
            </a:extLst>
          </p:cNvPr>
          <p:cNvSpPr/>
          <p:nvPr/>
        </p:nvSpPr>
        <p:spPr>
          <a:xfrm>
            <a:off x="1" y="0"/>
            <a:ext cx="741872" cy="678956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lnSpc>
                <a:spcPct val="150000"/>
              </a:lnSpc>
            </a:pPr>
            <a:r>
              <a:rPr lang="fr-FR" sz="2000" b="1" i="1" dirty="0">
                <a:solidFill>
                  <a:schemeClr val="bg1"/>
                </a:solidFill>
                <a:latin typeface="Calibri" panose="020F0502020204030204" pitchFamily="34" charset="0"/>
                <a:ea typeface="Calibri" panose="020F0502020204030204" pitchFamily="34" charset="0"/>
                <a:cs typeface="Calibri" panose="020F0502020204030204" pitchFamily="34" charset="0"/>
              </a:rPr>
              <a:t>PARTIE 3 : VULNERABILITE DE L’AGRICULTURE AU CC</a:t>
            </a:r>
          </a:p>
          <a:p>
            <a:pPr algn="ctr">
              <a:lnSpc>
                <a:spcPct val="150000"/>
              </a:lnSpc>
            </a:pPr>
            <a:endParaRPr lang="fr-FR" sz="2000" dirty="0"/>
          </a:p>
        </p:txBody>
      </p:sp>
    </p:spTree>
    <p:extLst>
      <p:ext uri="{BB962C8B-B14F-4D97-AF65-F5344CB8AC3E}">
        <p14:creationId xmlns:p14="http://schemas.microsoft.com/office/powerpoint/2010/main" val="40750406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a:extLst>
              <a:ext uri="{FF2B5EF4-FFF2-40B4-BE49-F238E27FC236}">
                <a16:creationId xmlns:a16="http://schemas.microsoft.com/office/drawing/2014/main" id="{2B91C337-D542-DD2C-C7F5-20B82557F374}"/>
              </a:ext>
            </a:extLst>
          </p:cNvPr>
          <p:cNvGraphicFramePr>
            <a:graphicFrameLocks noGrp="1"/>
          </p:cNvGraphicFramePr>
          <p:nvPr>
            <p:extLst>
              <p:ext uri="{D42A27DB-BD31-4B8C-83A1-F6EECF244321}">
                <p14:modId xmlns:p14="http://schemas.microsoft.com/office/powerpoint/2010/main" val="1904824264"/>
              </p:ext>
            </p:extLst>
          </p:nvPr>
        </p:nvGraphicFramePr>
        <p:xfrm>
          <a:off x="141890" y="0"/>
          <a:ext cx="11914643" cy="6726931"/>
        </p:xfrm>
        <a:graphic>
          <a:graphicData uri="http://schemas.openxmlformats.org/drawingml/2006/table">
            <a:tbl>
              <a:tblPr firstRow="1" firstCol="1" bandRow="1">
                <a:tableStyleId>{5940675A-B579-460E-94D1-54222C63F5DA}</a:tableStyleId>
              </a:tblPr>
              <a:tblGrid>
                <a:gridCol w="1238092">
                  <a:extLst>
                    <a:ext uri="{9D8B030D-6E8A-4147-A177-3AD203B41FA5}">
                      <a16:colId xmlns:a16="http://schemas.microsoft.com/office/drawing/2014/main" val="1931578269"/>
                    </a:ext>
                  </a:extLst>
                </a:gridCol>
                <a:gridCol w="2054983">
                  <a:extLst>
                    <a:ext uri="{9D8B030D-6E8A-4147-A177-3AD203B41FA5}">
                      <a16:colId xmlns:a16="http://schemas.microsoft.com/office/drawing/2014/main" val="2760943324"/>
                    </a:ext>
                  </a:extLst>
                </a:gridCol>
                <a:gridCol w="2567988">
                  <a:extLst>
                    <a:ext uri="{9D8B030D-6E8A-4147-A177-3AD203B41FA5}">
                      <a16:colId xmlns:a16="http://schemas.microsoft.com/office/drawing/2014/main" val="3352916745"/>
                    </a:ext>
                  </a:extLst>
                </a:gridCol>
                <a:gridCol w="1866908">
                  <a:extLst>
                    <a:ext uri="{9D8B030D-6E8A-4147-A177-3AD203B41FA5}">
                      <a16:colId xmlns:a16="http://schemas.microsoft.com/office/drawing/2014/main" val="1270766620"/>
                    </a:ext>
                  </a:extLst>
                </a:gridCol>
                <a:gridCol w="2101611">
                  <a:extLst>
                    <a:ext uri="{9D8B030D-6E8A-4147-A177-3AD203B41FA5}">
                      <a16:colId xmlns:a16="http://schemas.microsoft.com/office/drawing/2014/main" val="4109368661"/>
                    </a:ext>
                  </a:extLst>
                </a:gridCol>
                <a:gridCol w="2085061">
                  <a:extLst>
                    <a:ext uri="{9D8B030D-6E8A-4147-A177-3AD203B41FA5}">
                      <a16:colId xmlns:a16="http://schemas.microsoft.com/office/drawing/2014/main" val="3730256872"/>
                    </a:ext>
                  </a:extLst>
                </a:gridCol>
              </a:tblGrid>
              <a:tr h="413253">
                <a:tc rowSpan="2">
                  <a:txBody>
                    <a:bodyPr/>
                    <a:lstStyle/>
                    <a:p>
                      <a:pPr algn="ctr">
                        <a:lnSpc>
                          <a:spcPct val="115000"/>
                        </a:lnSpc>
                        <a:spcBef>
                          <a:spcPts val="600"/>
                        </a:spcBef>
                        <a:spcAft>
                          <a:spcPts val="600"/>
                        </a:spcAft>
                        <a:buNone/>
                      </a:pPr>
                      <a:r>
                        <a:rPr lang="fr-FR" sz="1400" dirty="0">
                          <a:effectLst/>
                        </a:rPr>
                        <a:t>Risques climatiques</a:t>
                      </a:r>
                      <a:endParaRPr lang="fr-FR" sz="1200" dirty="0">
                        <a:effectLst/>
                        <a:latin typeface="Calibri" panose="020F0502020204030204" pitchFamily="34" charset="0"/>
                        <a:ea typeface="Times New Roman" panose="02020603050405020304" pitchFamily="18" charset="0"/>
                        <a:cs typeface="Arial" panose="020B0604020202020204" pitchFamily="34" charset="0"/>
                      </a:endParaRPr>
                    </a:p>
                  </a:txBody>
                  <a:tcPr marL="46223" marR="46223" marT="0" marB="0"/>
                </a:tc>
                <a:tc gridSpan="5">
                  <a:txBody>
                    <a:bodyPr/>
                    <a:lstStyle/>
                    <a:p>
                      <a:pPr algn="ctr">
                        <a:lnSpc>
                          <a:spcPct val="115000"/>
                        </a:lnSpc>
                        <a:spcAft>
                          <a:spcPts val="1000"/>
                        </a:spcAft>
                        <a:buNone/>
                      </a:pPr>
                      <a:r>
                        <a:rPr lang="fr-FR" sz="1400">
                          <a:effectLst/>
                        </a:rPr>
                        <a:t>Unités d’exposition</a:t>
                      </a:r>
                      <a:endParaRPr lang="fr-FR" sz="1200">
                        <a:effectLst/>
                        <a:latin typeface="Calibri" panose="020F0502020204030204" pitchFamily="34" charset="0"/>
                        <a:ea typeface="Times New Roman" panose="02020603050405020304" pitchFamily="18" charset="0"/>
                        <a:cs typeface="Arial" panose="020B0604020202020204" pitchFamily="34" charset="0"/>
                      </a:endParaRPr>
                    </a:p>
                  </a:txBody>
                  <a:tcPr marL="46223" marR="46223" marT="0" marB="0"/>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166395326"/>
                  </a:ext>
                </a:extLst>
              </a:tr>
              <a:tr h="220073">
                <a:tc vMerge="1">
                  <a:txBody>
                    <a:bodyPr/>
                    <a:lstStyle/>
                    <a:p>
                      <a:endParaRPr lang="fr-FR"/>
                    </a:p>
                  </a:txBody>
                  <a:tcPr/>
                </a:tc>
                <a:tc>
                  <a:txBody>
                    <a:bodyPr/>
                    <a:lstStyle/>
                    <a:p>
                      <a:pPr marL="457200" algn="ctr">
                        <a:lnSpc>
                          <a:spcPct val="115000"/>
                        </a:lnSpc>
                        <a:buNone/>
                      </a:pPr>
                      <a:r>
                        <a:rPr lang="fr-FR" sz="1600" b="1" dirty="0">
                          <a:solidFill>
                            <a:schemeClr val="bg1"/>
                          </a:solidFill>
                          <a:effectLst/>
                        </a:rPr>
                        <a:t>Cultures pluviales</a:t>
                      </a:r>
                      <a:endParaRPr lang="fr-FR" sz="1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46223" marR="46223" marT="0" marB="0">
                    <a:solidFill>
                      <a:srgbClr val="00B050"/>
                    </a:solidFill>
                  </a:tcPr>
                </a:tc>
                <a:tc>
                  <a:txBody>
                    <a:bodyPr/>
                    <a:lstStyle/>
                    <a:p>
                      <a:pPr marL="457200" algn="ctr">
                        <a:lnSpc>
                          <a:spcPct val="115000"/>
                        </a:lnSpc>
                        <a:buNone/>
                      </a:pPr>
                      <a:r>
                        <a:rPr lang="fr-FR" sz="1600" b="1" dirty="0">
                          <a:solidFill>
                            <a:schemeClr val="bg1"/>
                          </a:solidFill>
                          <a:effectLst/>
                        </a:rPr>
                        <a:t>Cultures irriguées</a:t>
                      </a:r>
                      <a:endParaRPr lang="fr-FR" sz="1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46223" marR="46223" marT="0" marB="0">
                    <a:solidFill>
                      <a:srgbClr val="00B050"/>
                    </a:solidFill>
                  </a:tcPr>
                </a:tc>
                <a:tc>
                  <a:txBody>
                    <a:bodyPr/>
                    <a:lstStyle/>
                    <a:p>
                      <a:pPr marL="457200" algn="ctr">
                        <a:lnSpc>
                          <a:spcPct val="115000"/>
                        </a:lnSpc>
                        <a:buNone/>
                      </a:pPr>
                      <a:r>
                        <a:rPr lang="fr-FR" sz="1600" b="1" dirty="0">
                          <a:solidFill>
                            <a:schemeClr val="bg1"/>
                          </a:solidFill>
                          <a:effectLst/>
                        </a:rPr>
                        <a:t>Terres agricoles</a:t>
                      </a:r>
                      <a:endParaRPr lang="fr-FR" sz="1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46223" marR="46223" marT="0" marB="0">
                    <a:solidFill>
                      <a:srgbClr val="00B050"/>
                    </a:solidFill>
                  </a:tcPr>
                </a:tc>
                <a:tc>
                  <a:txBody>
                    <a:bodyPr/>
                    <a:lstStyle/>
                    <a:p>
                      <a:pPr marL="457200" algn="ctr">
                        <a:lnSpc>
                          <a:spcPct val="115000"/>
                        </a:lnSpc>
                        <a:buNone/>
                      </a:pPr>
                      <a:r>
                        <a:rPr lang="fr-FR" sz="1600" b="1" dirty="0">
                          <a:solidFill>
                            <a:schemeClr val="bg1"/>
                          </a:solidFill>
                          <a:effectLst/>
                        </a:rPr>
                        <a:t>Eau agricole</a:t>
                      </a:r>
                      <a:endParaRPr lang="fr-FR" sz="1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46223" marR="46223" marT="0" marB="0">
                    <a:solidFill>
                      <a:srgbClr val="00B050"/>
                    </a:solidFill>
                  </a:tcPr>
                </a:tc>
                <a:tc>
                  <a:txBody>
                    <a:bodyPr/>
                    <a:lstStyle/>
                    <a:p>
                      <a:pPr marL="457200" algn="ctr">
                        <a:lnSpc>
                          <a:spcPct val="115000"/>
                        </a:lnSpc>
                        <a:spcAft>
                          <a:spcPts val="1000"/>
                        </a:spcAft>
                        <a:buNone/>
                      </a:pPr>
                      <a:r>
                        <a:rPr lang="fr-FR" sz="1600" b="1" dirty="0">
                          <a:solidFill>
                            <a:schemeClr val="bg1"/>
                          </a:solidFill>
                          <a:effectLst/>
                        </a:rPr>
                        <a:t>Agriculteurs</a:t>
                      </a:r>
                      <a:endParaRPr lang="fr-FR" sz="1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46223" marR="46223" marT="0" marB="0">
                    <a:solidFill>
                      <a:srgbClr val="00B050"/>
                    </a:solidFill>
                  </a:tcPr>
                </a:tc>
                <a:extLst>
                  <a:ext uri="{0D108BD9-81ED-4DB2-BD59-A6C34878D82A}">
                    <a16:rowId xmlns:a16="http://schemas.microsoft.com/office/drawing/2014/main" val="2111626832"/>
                  </a:ext>
                </a:extLst>
              </a:tr>
              <a:tr h="1309296">
                <a:tc>
                  <a:txBody>
                    <a:bodyPr/>
                    <a:lstStyle/>
                    <a:p>
                      <a:pPr marL="0" indent="0" algn="l">
                        <a:lnSpc>
                          <a:spcPct val="115000"/>
                        </a:lnSpc>
                        <a:buNone/>
                      </a:pPr>
                      <a:r>
                        <a:rPr lang="fr-FR" sz="1600" b="1" dirty="0">
                          <a:solidFill>
                            <a:schemeClr val="bg1"/>
                          </a:solidFill>
                          <a:effectLst/>
                        </a:rPr>
                        <a:t>Sécheresse</a:t>
                      </a:r>
                      <a:endParaRPr lang="fr-FR" sz="1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46223" marR="46223" marT="0" marB="0">
                    <a:solidFill>
                      <a:srgbClr val="FF0000"/>
                    </a:solidFill>
                  </a:tcPr>
                </a:tc>
                <a:tc>
                  <a:txBody>
                    <a:bodyPr/>
                    <a:lstStyle/>
                    <a:p>
                      <a:pPr marL="342900" lvl="0" indent="-342900" algn="l" rtl="0">
                        <a:lnSpc>
                          <a:spcPct val="115000"/>
                        </a:lnSpc>
                        <a:buFont typeface="Arial" panose="020B0604020202020204" pitchFamily="34" charset="0"/>
                        <a:buChar char="-"/>
                      </a:pPr>
                      <a:r>
                        <a:rPr lang="fr-FR" sz="1200" dirty="0">
                          <a:solidFill>
                            <a:schemeClr val="tx1"/>
                          </a:solidFill>
                          <a:effectLst/>
                        </a:rPr>
                        <a:t>Ralentissement de la croissance des cultures</a:t>
                      </a:r>
                    </a:p>
                    <a:p>
                      <a:pPr marL="342900" lvl="0" indent="-342900" algn="l">
                        <a:lnSpc>
                          <a:spcPct val="115000"/>
                        </a:lnSpc>
                        <a:buFont typeface="Arial" panose="020B0604020202020204" pitchFamily="34" charset="0"/>
                        <a:buChar char="-"/>
                      </a:pPr>
                      <a:r>
                        <a:rPr lang="fr-FR" sz="1200" dirty="0">
                          <a:solidFill>
                            <a:schemeClr val="tx1"/>
                          </a:solidFill>
                          <a:effectLst/>
                        </a:rPr>
                        <a:t>Baisse de rendement</a:t>
                      </a:r>
                    </a:p>
                    <a:p>
                      <a:pPr marL="342900" lvl="0" indent="-342900" algn="just">
                        <a:lnSpc>
                          <a:spcPct val="115000"/>
                        </a:lnSpc>
                        <a:buFont typeface="Arial" panose="020B0604020202020204" pitchFamily="34" charset="0"/>
                        <a:buChar char="-"/>
                      </a:pPr>
                      <a:r>
                        <a:rPr lang="fr-FR" sz="1200" dirty="0">
                          <a:solidFill>
                            <a:schemeClr val="tx1"/>
                          </a:solidFill>
                          <a:effectLst/>
                        </a:rPr>
                        <a:t>Bouleversement des dates de semis</a:t>
                      </a:r>
                      <a:endParaRPr lang="fr-FR" sz="1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6223" marR="46223" marT="0" marB="0"/>
                </a:tc>
                <a:tc>
                  <a:txBody>
                    <a:bodyPr/>
                    <a:lstStyle/>
                    <a:p>
                      <a:pPr marL="342900" lvl="0" indent="-342900" algn="just" rtl="0">
                        <a:lnSpc>
                          <a:spcPct val="115000"/>
                        </a:lnSpc>
                        <a:buFont typeface="Arial" panose="020B0604020202020204" pitchFamily="34" charset="0"/>
                        <a:buChar char="-"/>
                      </a:pPr>
                      <a:r>
                        <a:rPr lang="fr-FR" sz="1200">
                          <a:solidFill>
                            <a:schemeClr val="tx1"/>
                          </a:solidFill>
                          <a:effectLst/>
                        </a:rPr>
                        <a:t>Hausse du stress hydrique</a:t>
                      </a:r>
                    </a:p>
                    <a:p>
                      <a:pPr marL="342900" lvl="0" indent="-342900" algn="l">
                        <a:lnSpc>
                          <a:spcPct val="115000"/>
                        </a:lnSpc>
                        <a:buFont typeface="Arial" panose="020B0604020202020204" pitchFamily="34" charset="0"/>
                        <a:buChar char="-"/>
                      </a:pPr>
                      <a:r>
                        <a:rPr lang="fr-FR" sz="1200">
                          <a:solidFill>
                            <a:schemeClr val="tx1"/>
                          </a:solidFill>
                          <a:effectLst/>
                        </a:rPr>
                        <a:t>Baisse sévère des rendements des cultures maraichères</a:t>
                      </a:r>
                    </a:p>
                    <a:p>
                      <a:pPr marL="342900" lvl="0" indent="-342900" algn="l">
                        <a:lnSpc>
                          <a:spcPct val="115000"/>
                        </a:lnSpc>
                        <a:buFont typeface="Arial" panose="020B0604020202020204" pitchFamily="34" charset="0"/>
                        <a:buChar char="-"/>
                      </a:pPr>
                      <a:r>
                        <a:rPr lang="fr-FR" sz="1200">
                          <a:solidFill>
                            <a:schemeClr val="tx1"/>
                          </a:solidFill>
                          <a:effectLst/>
                        </a:rPr>
                        <a:t>Risque de disparition des certaines variétés du dattier,</a:t>
                      </a:r>
                      <a:endParaRPr lang="fr-FR" sz="1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6223" marR="46223" marT="0" marB="0"/>
                </a:tc>
                <a:tc>
                  <a:txBody>
                    <a:bodyPr/>
                    <a:lstStyle/>
                    <a:p>
                      <a:pPr marL="342900" lvl="0" indent="-342900" algn="l" rtl="0">
                        <a:lnSpc>
                          <a:spcPct val="115000"/>
                        </a:lnSpc>
                        <a:buFont typeface="Arial" panose="020B0604020202020204" pitchFamily="34" charset="0"/>
                        <a:buChar char="-"/>
                      </a:pPr>
                      <a:r>
                        <a:rPr lang="fr-FR" sz="1200" dirty="0">
                          <a:solidFill>
                            <a:schemeClr val="tx1"/>
                          </a:solidFill>
                          <a:effectLst/>
                        </a:rPr>
                        <a:t>Dégradation de sol</a:t>
                      </a:r>
                    </a:p>
                    <a:p>
                      <a:pPr marL="342900" lvl="0" indent="-342900" algn="l">
                        <a:lnSpc>
                          <a:spcPct val="115000"/>
                        </a:lnSpc>
                        <a:buFont typeface="Arial" panose="020B0604020202020204" pitchFamily="34" charset="0"/>
                        <a:buChar char="-"/>
                      </a:pPr>
                      <a:r>
                        <a:rPr lang="fr-FR" sz="1200" dirty="0">
                          <a:solidFill>
                            <a:schemeClr val="tx1"/>
                          </a:solidFill>
                          <a:effectLst/>
                        </a:rPr>
                        <a:t>Diminution des activités microbiologiques</a:t>
                      </a:r>
                    </a:p>
                    <a:p>
                      <a:pPr marL="342900" lvl="0" indent="-342900" algn="l">
                        <a:lnSpc>
                          <a:spcPct val="115000"/>
                        </a:lnSpc>
                        <a:buFont typeface="Arial" panose="020B0604020202020204" pitchFamily="34" charset="0"/>
                        <a:buChar char="-"/>
                      </a:pPr>
                      <a:r>
                        <a:rPr lang="fr-FR" sz="1200" dirty="0">
                          <a:solidFill>
                            <a:schemeClr val="tx1"/>
                          </a:solidFill>
                          <a:effectLst/>
                        </a:rPr>
                        <a:t>Une forte Baisse de l’humidité de sol</a:t>
                      </a:r>
                    </a:p>
                    <a:p>
                      <a:pPr marL="149860" algn="l">
                        <a:lnSpc>
                          <a:spcPct val="115000"/>
                        </a:lnSpc>
                        <a:buNone/>
                      </a:pPr>
                      <a:r>
                        <a:rPr lang="fr-FR" sz="1200" dirty="0">
                          <a:solidFill>
                            <a:schemeClr val="tx1"/>
                          </a:solidFill>
                          <a:effectLst/>
                        </a:rPr>
                        <a:t> </a:t>
                      </a:r>
                      <a:endParaRPr lang="fr-FR" sz="1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6223" marR="46223" marT="0" marB="0"/>
                </a:tc>
                <a:tc>
                  <a:txBody>
                    <a:bodyPr/>
                    <a:lstStyle/>
                    <a:p>
                      <a:pPr marL="342900" lvl="0" indent="-342900" algn="just" rtl="0">
                        <a:lnSpc>
                          <a:spcPct val="115000"/>
                        </a:lnSpc>
                        <a:buFont typeface="Arial" panose="020B0604020202020204" pitchFamily="34" charset="0"/>
                        <a:buChar char="-"/>
                      </a:pPr>
                      <a:r>
                        <a:rPr lang="fr-FR" sz="1200">
                          <a:solidFill>
                            <a:schemeClr val="tx1"/>
                          </a:solidFill>
                          <a:effectLst/>
                        </a:rPr>
                        <a:t>Assèchement précoce des eaux </a:t>
                      </a:r>
                    </a:p>
                    <a:p>
                      <a:pPr marL="342900" lvl="0" indent="-342900" algn="just">
                        <a:lnSpc>
                          <a:spcPct val="115000"/>
                        </a:lnSpc>
                        <a:buFont typeface="Arial" panose="020B0604020202020204" pitchFamily="34" charset="0"/>
                        <a:buChar char="-"/>
                      </a:pPr>
                      <a:r>
                        <a:rPr lang="fr-FR" sz="1200">
                          <a:solidFill>
                            <a:schemeClr val="tx1"/>
                          </a:solidFill>
                          <a:effectLst/>
                        </a:rPr>
                        <a:t>Tarissement des nappes phréatiques</a:t>
                      </a:r>
                    </a:p>
                    <a:p>
                      <a:pPr marL="342900" lvl="0" indent="-342900" algn="just">
                        <a:lnSpc>
                          <a:spcPct val="115000"/>
                        </a:lnSpc>
                        <a:buFont typeface="Arial" panose="020B0604020202020204" pitchFamily="34" charset="0"/>
                        <a:buChar char="-"/>
                      </a:pPr>
                      <a:r>
                        <a:rPr lang="fr-FR" sz="1200">
                          <a:solidFill>
                            <a:schemeClr val="tx1"/>
                          </a:solidFill>
                          <a:effectLst/>
                        </a:rPr>
                        <a:t>Dégradation de la qualité de l’eau</a:t>
                      </a:r>
                    </a:p>
                    <a:p>
                      <a:pPr marL="149860" algn="l">
                        <a:lnSpc>
                          <a:spcPct val="115000"/>
                        </a:lnSpc>
                        <a:buNone/>
                      </a:pPr>
                      <a:r>
                        <a:rPr lang="fr-FR" sz="1200">
                          <a:solidFill>
                            <a:schemeClr val="tx1"/>
                          </a:solidFill>
                          <a:effectLst/>
                        </a:rPr>
                        <a:t> </a:t>
                      </a:r>
                      <a:endParaRPr lang="fr-FR" sz="1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6223" marR="46223" marT="0" marB="0"/>
                </a:tc>
                <a:tc>
                  <a:txBody>
                    <a:bodyPr/>
                    <a:lstStyle/>
                    <a:p>
                      <a:pPr marL="342900" lvl="0" indent="-342900" algn="l" rtl="0">
                        <a:lnSpc>
                          <a:spcPct val="115000"/>
                        </a:lnSpc>
                        <a:buFont typeface="Arial" panose="020B0604020202020204" pitchFamily="34" charset="0"/>
                        <a:buChar char="-"/>
                      </a:pPr>
                      <a:r>
                        <a:rPr lang="fr-FR" sz="1200" dirty="0">
                          <a:solidFill>
                            <a:schemeClr val="tx1"/>
                          </a:solidFill>
                          <a:effectLst/>
                        </a:rPr>
                        <a:t>Famine</a:t>
                      </a:r>
                    </a:p>
                    <a:p>
                      <a:pPr marL="342900" lvl="0" indent="-342900" algn="l">
                        <a:lnSpc>
                          <a:spcPct val="115000"/>
                        </a:lnSpc>
                        <a:buFont typeface="Arial" panose="020B0604020202020204" pitchFamily="34" charset="0"/>
                        <a:buChar char="-"/>
                      </a:pPr>
                      <a:r>
                        <a:rPr lang="fr-FR" sz="1200" dirty="0">
                          <a:solidFill>
                            <a:schemeClr val="tx1"/>
                          </a:solidFill>
                          <a:effectLst/>
                        </a:rPr>
                        <a:t>Exaspération de la pauvreté</a:t>
                      </a:r>
                    </a:p>
                    <a:p>
                      <a:pPr marL="342900" lvl="0" indent="-342900" algn="l">
                        <a:lnSpc>
                          <a:spcPct val="115000"/>
                        </a:lnSpc>
                        <a:buFont typeface="Arial" panose="020B0604020202020204" pitchFamily="34" charset="0"/>
                        <a:buChar char="-"/>
                      </a:pPr>
                      <a:r>
                        <a:rPr lang="fr-FR" sz="1200" dirty="0">
                          <a:solidFill>
                            <a:schemeClr val="tx1"/>
                          </a:solidFill>
                          <a:effectLst/>
                        </a:rPr>
                        <a:t>Perte de récolte</a:t>
                      </a:r>
                    </a:p>
                    <a:p>
                      <a:pPr marL="342900" lvl="0" indent="-342900" algn="l">
                        <a:lnSpc>
                          <a:spcPct val="115000"/>
                        </a:lnSpc>
                        <a:buFont typeface="Arial" panose="020B0604020202020204" pitchFamily="34" charset="0"/>
                        <a:buChar char="-"/>
                      </a:pPr>
                      <a:r>
                        <a:rPr lang="fr-FR" sz="1200" dirty="0">
                          <a:solidFill>
                            <a:schemeClr val="tx1"/>
                          </a:solidFill>
                          <a:effectLst/>
                        </a:rPr>
                        <a:t>Changement d’activité</a:t>
                      </a:r>
                    </a:p>
                    <a:p>
                      <a:pPr marL="342900" lvl="0" indent="-342900" algn="l">
                        <a:lnSpc>
                          <a:spcPct val="115000"/>
                        </a:lnSpc>
                        <a:buFont typeface="Arial" panose="020B0604020202020204" pitchFamily="34" charset="0"/>
                        <a:buChar char="-"/>
                      </a:pPr>
                      <a:r>
                        <a:rPr lang="fr-FR" sz="1200" dirty="0">
                          <a:solidFill>
                            <a:schemeClr val="tx1"/>
                          </a:solidFill>
                          <a:effectLst/>
                        </a:rPr>
                        <a:t>Exode Rural</a:t>
                      </a:r>
                    </a:p>
                  </a:txBody>
                  <a:tcPr marL="46223" marR="46223" marT="0" marB="0"/>
                </a:tc>
                <a:extLst>
                  <a:ext uri="{0D108BD9-81ED-4DB2-BD59-A6C34878D82A}">
                    <a16:rowId xmlns:a16="http://schemas.microsoft.com/office/drawing/2014/main" val="1749357919"/>
                  </a:ext>
                </a:extLst>
              </a:tr>
              <a:tr h="1564968">
                <a:tc>
                  <a:txBody>
                    <a:bodyPr/>
                    <a:lstStyle/>
                    <a:p>
                      <a:pPr marL="185738" indent="0" algn="l">
                        <a:lnSpc>
                          <a:spcPct val="115000"/>
                        </a:lnSpc>
                        <a:buNone/>
                      </a:pPr>
                      <a:r>
                        <a:rPr lang="fr-FR" sz="1600" b="1" dirty="0">
                          <a:solidFill>
                            <a:schemeClr val="bg1"/>
                          </a:solidFill>
                          <a:effectLst/>
                        </a:rPr>
                        <a:t>Vagues de chaleur</a:t>
                      </a:r>
                      <a:endParaRPr lang="fr-FR" sz="1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46223" marR="46223" marT="0" marB="0">
                    <a:solidFill>
                      <a:srgbClr val="FF0000"/>
                    </a:solidFill>
                  </a:tcPr>
                </a:tc>
                <a:tc>
                  <a:txBody>
                    <a:bodyPr/>
                    <a:lstStyle/>
                    <a:p>
                      <a:pPr marL="342900" lvl="0" indent="-342900" algn="just" rtl="0">
                        <a:lnSpc>
                          <a:spcPct val="115000"/>
                        </a:lnSpc>
                        <a:buFont typeface="Arial" panose="020B0604020202020204" pitchFamily="34" charset="0"/>
                        <a:buChar char="-"/>
                      </a:pPr>
                      <a:r>
                        <a:rPr lang="fr-FR" sz="1200" dirty="0">
                          <a:solidFill>
                            <a:schemeClr val="tx1"/>
                          </a:solidFill>
                          <a:effectLst/>
                        </a:rPr>
                        <a:t>Baisse de rendement des cultures</a:t>
                      </a:r>
                    </a:p>
                    <a:p>
                      <a:pPr marL="342900" lvl="0" indent="-342900" algn="just">
                        <a:lnSpc>
                          <a:spcPct val="115000"/>
                        </a:lnSpc>
                        <a:buFont typeface="Arial" panose="020B0604020202020204" pitchFamily="34" charset="0"/>
                        <a:buChar char="-"/>
                      </a:pPr>
                      <a:r>
                        <a:rPr lang="fr-FR" sz="1200" dirty="0">
                          <a:solidFill>
                            <a:schemeClr val="tx1"/>
                          </a:solidFill>
                          <a:effectLst/>
                        </a:rPr>
                        <a:t>Stress hydrique,</a:t>
                      </a:r>
                    </a:p>
                    <a:p>
                      <a:pPr marL="342900" marR="0" lvl="0" indent="-342900" algn="just" defTabSz="914400" rtl="0" eaLnBrk="1" fontAlgn="auto" latinLnBrk="0" hangingPunct="1">
                        <a:lnSpc>
                          <a:spcPct val="115000"/>
                        </a:lnSpc>
                        <a:spcBef>
                          <a:spcPts val="0"/>
                        </a:spcBef>
                        <a:spcAft>
                          <a:spcPts val="0"/>
                        </a:spcAft>
                        <a:buClrTx/>
                        <a:buSzTx/>
                        <a:buFont typeface="Arial" panose="020B0604020202020204" pitchFamily="34" charset="0"/>
                        <a:buChar char="-"/>
                        <a:tabLst/>
                        <a:defRPr/>
                      </a:pPr>
                      <a:r>
                        <a:rPr lang="fr-FR" sz="1200" dirty="0">
                          <a:solidFill>
                            <a:schemeClr val="tx1"/>
                          </a:solidFill>
                          <a:effectLst/>
                        </a:rPr>
                        <a:t>Augmentation des besoins en eau des cultures</a:t>
                      </a:r>
                    </a:p>
                    <a:p>
                      <a:pPr marL="342900" lvl="0" indent="-342900" algn="just">
                        <a:lnSpc>
                          <a:spcPct val="115000"/>
                        </a:lnSpc>
                        <a:buFont typeface="Arial" panose="020B0604020202020204" pitchFamily="34" charset="0"/>
                        <a:buChar char="-"/>
                      </a:pPr>
                      <a:endParaRPr lang="fr-FR" sz="1200" dirty="0">
                        <a:solidFill>
                          <a:schemeClr val="tx1"/>
                        </a:solidFill>
                        <a:effectLst/>
                      </a:endParaRPr>
                    </a:p>
                    <a:p>
                      <a:pPr marL="149860" algn="just">
                        <a:lnSpc>
                          <a:spcPct val="115000"/>
                        </a:lnSpc>
                        <a:buNone/>
                      </a:pPr>
                      <a:r>
                        <a:rPr lang="fr-FR" sz="1200" dirty="0">
                          <a:solidFill>
                            <a:schemeClr val="tx1"/>
                          </a:solidFill>
                          <a:effectLst/>
                        </a:rPr>
                        <a:t> </a:t>
                      </a:r>
                      <a:endParaRPr lang="fr-FR" sz="1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6223" marR="46223" marT="0" marB="0"/>
                </a:tc>
                <a:tc>
                  <a:txBody>
                    <a:bodyPr/>
                    <a:lstStyle/>
                    <a:p>
                      <a:pPr marL="342900" lvl="0" indent="-342900" algn="l" rtl="0">
                        <a:lnSpc>
                          <a:spcPct val="115000"/>
                        </a:lnSpc>
                        <a:buFont typeface="Arial" panose="020B0604020202020204" pitchFamily="34" charset="0"/>
                        <a:buChar char="-"/>
                      </a:pPr>
                      <a:r>
                        <a:rPr lang="fr-FR" sz="1200" dirty="0">
                          <a:solidFill>
                            <a:schemeClr val="tx1"/>
                          </a:solidFill>
                          <a:effectLst/>
                        </a:rPr>
                        <a:t>Desséchement des cultures maraichères avant leur maturation</a:t>
                      </a:r>
                    </a:p>
                    <a:p>
                      <a:pPr marL="342900" lvl="0" indent="-342900" algn="just">
                        <a:lnSpc>
                          <a:spcPct val="115000"/>
                        </a:lnSpc>
                        <a:buFont typeface="Arial" panose="020B0604020202020204" pitchFamily="34" charset="0"/>
                        <a:buChar char="-"/>
                      </a:pPr>
                      <a:r>
                        <a:rPr lang="fr-FR" sz="1200" dirty="0">
                          <a:solidFill>
                            <a:schemeClr val="tx1"/>
                          </a:solidFill>
                          <a:effectLst/>
                        </a:rPr>
                        <a:t>Hausse de l’évapotranspiration</a:t>
                      </a:r>
                    </a:p>
                    <a:p>
                      <a:pPr marL="342900" lvl="0" indent="-342900" algn="l">
                        <a:lnSpc>
                          <a:spcPct val="115000"/>
                        </a:lnSpc>
                        <a:buFont typeface="Arial" panose="020B0604020202020204" pitchFamily="34" charset="0"/>
                        <a:buChar char="-"/>
                      </a:pPr>
                      <a:r>
                        <a:rPr lang="fr-FR" sz="1200" dirty="0">
                          <a:solidFill>
                            <a:schemeClr val="tx1"/>
                          </a:solidFill>
                          <a:effectLst/>
                        </a:rPr>
                        <a:t>Baisse des rendements des cultures irriguées.</a:t>
                      </a:r>
                      <a:endParaRPr lang="fr-FR" sz="1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6223" marR="46223" marT="0" marB="0"/>
                </a:tc>
                <a:tc>
                  <a:txBody>
                    <a:bodyPr/>
                    <a:lstStyle/>
                    <a:p>
                      <a:pPr marL="342900" lvl="0" indent="-342900" algn="just" rtl="0">
                        <a:lnSpc>
                          <a:spcPct val="115000"/>
                        </a:lnSpc>
                        <a:buFont typeface="Arial" panose="020B0604020202020204" pitchFamily="34" charset="0"/>
                        <a:buChar char="-"/>
                      </a:pPr>
                      <a:r>
                        <a:rPr lang="fr-FR" sz="1200" dirty="0">
                          <a:solidFill>
                            <a:schemeClr val="tx1"/>
                          </a:solidFill>
                          <a:effectLst/>
                        </a:rPr>
                        <a:t>Baisse sensible de l’humidité du sol</a:t>
                      </a:r>
                    </a:p>
                    <a:p>
                      <a:pPr marL="342900" lvl="0" indent="-342900" algn="just">
                        <a:lnSpc>
                          <a:spcPct val="115000"/>
                        </a:lnSpc>
                        <a:buFont typeface="Arial" panose="020B0604020202020204" pitchFamily="34" charset="0"/>
                        <a:buChar char="-"/>
                      </a:pPr>
                      <a:r>
                        <a:rPr lang="fr-FR" sz="1200" dirty="0">
                          <a:solidFill>
                            <a:schemeClr val="tx1"/>
                          </a:solidFill>
                          <a:effectLst/>
                        </a:rPr>
                        <a:t>Effets néfastes sur la faune et la flore des sols</a:t>
                      </a:r>
                      <a:endParaRPr lang="fr-FR" sz="1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6223" marR="46223" marT="0" marB="0"/>
                </a:tc>
                <a:tc>
                  <a:txBody>
                    <a:bodyPr/>
                    <a:lstStyle/>
                    <a:p>
                      <a:pPr marL="342900" lvl="0" indent="-342900" algn="just" rtl="0">
                        <a:lnSpc>
                          <a:spcPct val="115000"/>
                        </a:lnSpc>
                        <a:buFont typeface="Arial" panose="020B0604020202020204" pitchFamily="34" charset="0"/>
                        <a:buChar char="-"/>
                      </a:pPr>
                      <a:r>
                        <a:rPr lang="fr-FR" sz="1200" dirty="0">
                          <a:solidFill>
                            <a:schemeClr val="tx1"/>
                          </a:solidFill>
                          <a:effectLst/>
                        </a:rPr>
                        <a:t>Tarissement des nappes phréatiques</a:t>
                      </a:r>
                    </a:p>
                    <a:p>
                      <a:pPr marL="342900" lvl="0" indent="-342900" algn="just">
                        <a:lnSpc>
                          <a:spcPct val="115000"/>
                        </a:lnSpc>
                        <a:buFont typeface="Arial" panose="020B0604020202020204" pitchFamily="34" charset="0"/>
                        <a:buChar char="-"/>
                      </a:pPr>
                      <a:r>
                        <a:rPr lang="fr-FR" sz="1200" dirty="0">
                          <a:solidFill>
                            <a:schemeClr val="tx1"/>
                          </a:solidFill>
                          <a:effectLst/>
                        </a:rPr>
                        <a:t>Reduction des superficies des eaux superficielles</a:t>
                      </a:r>
                    </a:p>
                  </a:txBody>
                  <a:tcPr marL="46223" marR="46223" marT="0" marB="0"/>
                </a:tc>
                <a:tc>
                  <a:txBody>
                    <a:bodyPr/>
                    <a:lstStyle/>
                    <a:p>
                      <a:pPr marL="342900" lvl="0" indent="-342900" algn="just" rtl="0">
                        <a:lnSpc>
                          <a:spcPct val="115000"/>
                        </a:lnSpc>
                        <a:buFont typeface="Arial" panose="020B0604020202020204" pitchFamily="34" charset="0"/>
                        <a:buChar char="-"/>
                      </a:pPr>
                      <a:r>
                        <a:rPr lang="fr-FR" sz="1200">
                          <a:solidFill>
                            <a:schemeClr val="tx1"/>
                          </a:solidFill>
                          <a:effectLst/>
                        </a:rPr>
                        <a:t>Augmentation de Sensibilité aux maladies</a:t>
                      </a:r>
                    </a:p>
                    <a:p>
                      <a:pPr marL="149860" algn="just">
                        <a:lnSpc>
                          <a:spcPct val="115000"/>
                        </a:lnSpc>
                        <a:spcAft>
                          <a:spcPts val="1000"/>
                        </a:spcAft>
                        <a:buNone/>
                      </a:pPr>
                      <a:r>
                        <a:rPr lang="fr-FR" sz="1200">
                          <a:solidFill>
                            <a:schemeClr val="tx1"/>
                          </a:solidFill>
                          <a:effectLst/>
                        </a:rPr>
                        <a:t> </a:t>
                      </a:r>
                      <a:endParaRPr lang="fr-FR" sz="1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6223" marR="46223" marT="0" marB="0"/>
                </a:tc>
                <a:extLst>
                  <a:ext uri="{0D108BD9-81ED-4DB2-BD59-A6C34878D82A}">
                    <a16:rowId xmlns:a16="http://schemas.microsoft.com/office/drawing/2014/main" val="2798953833"/>
                  </a:ext>
                </a:extLst>
              </a:tr>
              <a:tr h="1367904">
                <a:tc>
                  <a:txBody>
                    <a:bodyPr/>
                    <a:lstStyle/>
                    <a:p>
                      <a:pPr marL="185738" indent="0" algn="l">
                        <a:lnSpc>
                          <a:spcPct val="115000"/>
                        </a:lnSpc>
                        <a:buNone/>
                      </a:pPr>
                      <a:r>
                        <a:rPr lang="fr-FR" sz="1600" b="1" dirty="0">
                          <a:solidFill>
                            <a:schemeClr val="bg1"/>
                          </a:solidFill>
                          <a:effectLst/>
                        </a:rPr>
                        <a:t>Inondations</a:t>
                      </a:r>
                      <a:endParaRPr lang="fr-FR" sz="1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46223" marR="46223" marT="0" marB="0">
                    <a:solidFill>
                      <a:srgbClr val="FF0000"/>
                    </a:solidFill>
                  </a:tcPr>
                </a:tc>
                <a:tc>
                  <a:txBody>
                    <a:bodyPr/>
                    <a:lstStyle/>
                    <a:p>
                      <a:pPr marL="342900" lvl="0" indent="-342900" algn="just" rtl="0">
                        <a:lnSpc>
                          <a:spcPct val="115000"/>
                        </a:lnSpc>
                        <a:buFont typeface="Arial" panose="020B0604020202020204" pitchFamily="34" charset="0"/>
                        <a:buChar char="-"/>
                      </a:pPr>
                      <a:r>
                        <a:rPr lang="fr-FR" sz="1200">
                          <a:solidFill>
                            <a:schemeClr val="tx1"/>
                          </a:solidFill>
                          <a:effectLst/>
                        </a:rPr>
                        <a:t>Rupture des ouvrages hydro-agricoles </a:t>
                      </a:r>
                    </a:p>
                    <a:p>
                      <a:pPr marL="342900" lvl="0" indent="-342900" algn="just">
                        <a:lnSpc>
                          <a:spcPct val="115000"/>
                        </a:lnSpc>
                        <a:buFont typeface="Arial" panose="020B0604020202020204" pitchFamily="34" charset="0"/>
                        <a:buChar char="-"/>
                      </a:pPr>
                      <a:r>
                        <a:rPr lang="fr-FR" sz="1200">
                          <a:solidFill>
                            <a:schemeClr val="tx1"/>
                          </a:solidFill>
                          <a:effectLst/>
                        </a:rPr>
                        <a:t>Asphyxie, </a:t>
                      </a:r>
                    </a:p>
                    <a:p>
                      <a:pPr marL="342900" lvl="0" indent="-342900" algn="just">
                        <a:lnSpc>
                          <a:spcPct val="115000"/>
                        </a:lnSpc>
                        <a:buFont typeface="Arial" panose="020B0604020202020204" pitchFamily="34" charset="0"/>
                        <a:buChar char="-"/>
                      </a:pPr>
                      <a:r>
                        <a:rPr lang="fr-FR" sz="1200">
                          <a:solidFill>
                            <a:schemeClr val="tx1"/>
                          </a:solidFill>
                          <a:effectLst/>
                        </a:rPr>
                        <a:t>Destruction des cultures</a:t>
                      </a:r>
                    </a:p>
                    <a:p>
                      <a:pPr marL="342900" lvl="0" indent="-342900" algn="just">
                        <a:lnSpc>
                          <a:spcPct val="115000"/>
                        </a:lnSpc>
                        <a:buFont typeface="Arial" panose="020B0604020202020204" pitchFamily="34" charset="0"/>
                        <a:buChar char="-"/>
                      </a:pPr>
                      <a:r>
                        <a:rPr lang="fr-FR" sz="1200">
                          <a:solidFill>
                            <a:schemeClr val="tx1"/>
                          </a:solidFill>
                          <a:effectLst/>
                        </a:rPr>
                        <a:t>Manifestation des nouveaux ravageurs et maladies sur les cultures.</a:t>
                      </a:r>
                      <a:endParaRPr lang="fr-FR" sz="1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6223" marR="46223" marT="0" marB="0"/>
                </a:tc>
                <a:tc>
                  <a:txBody>
                    <a:bodyPr/>
                    <a:lstStyle/>
                    <a:p>
                      <a:pPr marL="342900" lvl="0" indent="-342900" algn="just" rtl="0">
                        <a:lnSpc>
                          <a:spcPct val="115000"/>
                        </a:lnSpc>
                        <a:buFont typeface="Arial" panose="020B0604020202020204" pitchFamily="34" charset="0"/>
                        <a:buChar char="-"/>
                      </a:pPr>
                      <a:r>
                        <a:rPr lang="fr-FR" sz="1200" dirty="0">
                          <a:solidFill>
                            <a:schemeClr val="tx1"/>
                          </a:solidFill>
                          <a:effectLst/>
                        </a:rPr>
                        <a:t>Asphyxie, </a:t>
                      </a:r>
                    </a:p>
                    <a:p>
                      <a:pPr marL="342900" lvl="0" indent="-342900" algn="just">
                        <a:lnSpc>
                          <a:spcPct val="115000"/>
                        </a:lnSpc>
                        <a:buFont typeface="Arial" panose="020B0604020202020204" pitchFamily="34" charset="0"/>
                        <a:buChar char="-"/>
                      </a:pPr>
                      <a:r>
                        <a:rPr lang="fr-FR" sz="1200" dirty="0">
                          <a:solidFill>
                            <a:schemeClr val="tx1"/>
                          </a:solidFill>
                          <a:effectLst/>
                        </a:rPr>
                        <a:t>Destruction des cultures et perte des récoltes.</a:t>
                      </a:r>
                    </a:p>
                    <a:p>
                      <a:pPr marL="342900" lvl="0" indent="-342900" algn="just">
                        <a:lnSpc>
                          <a:spcPct val="115000"/>
                        </a:lnSpc>
                        <a:spcAft>
                          <a:spcPts val="1000"/>
                        </a:spcAft>
                        <a:buFont typeface="Arial" panose="020B0604020202020204" pitchFamily="34" charset="0"/>
                        <a:buChar char="-"/>
                      </a:pPr>
                      <a:r>
                        <a:rPr lang="fr-FR" sz="1200" dirty="0">
                          <a:solidFill>
                            <a:schemeClr val="tx1"/>
                          </a:solidFill>
                          <a:effectLst/>
                        </a:rPr>
                        <a:t>Prolifération des adventices</a:t>
                      </a:r>
                      <a:endParaRPr lang="fr-FR" sz="1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6223" marR="46223" marT="0" marB="0"/>
                </a:tc>
                <a:tc>
                  <a:txBody>
                    <a:bodyPr/>
                    <a:lstStyle/>
                    <a:p>
                      <a:pPr marL="342900" lvl="0" indent="-342900" algn="just" rtl="0">
                        <a:lnSpc>
                          <a:spcPct val="115000"/>
                        </a:lnSpc>
                        <a:spcAft>
                          <a:spcPts val="1000"/>
                        </a:spcAft>
                        <a:buFont typeface="Arial" panose="020B0604020202020204" pitchFamily="34" charset="0"/>
                        <a:buChar char="-"/>
                      </a:pPr>
                      <a:r>
                        <a:rPr lang="fr-FR" sz="1200">
                          <a:solidFill>
                            <a:schemeClr val="tx1"/>
                          </a:solidFill>
                          <a:effectLst/>
                        </a:rPr>
                        <a:t>Ravinement et perte en terres fertiles</a:t>
                      </a:r>
                    </a:p>
                    <a:p>
                      <a:pPr marL="342900" lvl="0" indent="-342900" algn="just">
                        <a:lnSpc>
                          <a:spcPct val="115000"/>
                        </a:lnSpc>
                        <a:spcAft>
                          <a:spcPts val="1000"/>
                        </a:spcAft>
                        <a:buFont typeface="Arial" panose="020B0604020202020204" pitchFamily="34" charset="0"/>
                        <a:buChar char="-"/>
                      </a:pPr>
                      <a:r>
                        <a:rPr lang="fr-FR" sz="1200">
                          <a:solidFill>
                            <a:schemeClr val="tx1"/>
                          </a:solidFill>
                          <a:effectLst/>
                        </a:rPr>
                        <a:t>Erosion hydrique</a:t>
                      </a:r>
                    </a:p>
                    <a:p>
                      <a:pPr marL="342900" lvl="0" indent="-342900" algn="just">
                        <a:lnSpc>
                          <a:spcPct val="115000"/>
                        </a:lnSpc>
                        <a:spcAft>
                          <a:spcPts val="1000"/>
                        </a:spcAft>
                        <a:buFont typeface="Arial" panose="020B0604020202020204" pitchFamily="34" charset="0"/>
                        <a:buChar char="-"/>
                      </a:pPr>
                      <a:r>
                        <a:rPr lang="fr-FR" sz="1200">
                          <a:solidFill>
                            <a:schemeClr val="tx1"/>
                          </a:solidFill>
                          <a:effectLst/>
                        </a:rPr>
                        <a:t>Tassement des sols</a:t>
                      </a:r>
                    </a:p>
                    <a:p>
                      <a:pPr marL="149860" algn="just">
                        <a:lnSpc>
                          <a:spcPct val="115000"/>
                        </a:lnSpc>
                        <a:spcAft>
                          <a:spcPts val="1000"/>
                        </a:spcAft>
                        <a:buNone/>
                      </a:pPr>
                      <a:r>
                        <a:rPr lang="fr-FR" sz="1200">
                          <a:solidFill>
                            <a:schemeClr val="tx1"/>
                          </a:solidFill>
                          <a:effectLst/>
                        </a:rPr>
                        <a:t> </a:t>
                      </a:r>
                      <a:endParaRPr lang="fr-FR" sz="120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46223" marR="46223" marT="0" marB="0"/>
                </a:tc>
                <a:tc>
                  <a:txBody>
                    <a:bodyPr/>
                    <a:lstStyle/>
                    <a:p>
                      <a:pPr marL="342900" lvl="0" indent="-342900" algn="l" rtl="0">
                        <a:lnSpc>
                          <a:spcPct val="115000"/>
                        </a:lnSpc>
                        <a:buFont typeface="Arial" panose="020B0604020202020204" pitchFamily="34" charset="0"/>
                        <a:buChar char="-"/>
                      </a:pPr>
                      <a:r>
                        <a:rPr lang="fr-FR" sz="1200" dirty="0">
                          <a:solidFill>
                            <a:schemeClr val="tx1"/>
                          </a:solidFill>
                          <a:effectLst/>
                        </a:rPr>
                        <a:t>Augmentation de l’eau disponible, Remontée de la nappe, </a:t>
                      </a:r>
                    </a:p>
                    <a:p>
                      <a:pPr marL="342900" lvl="0" indent="-342900" algn="l">
                        <a:lnSpc>
                          <a:spcPct val="115000"/>
                        </a:lnSpc>
                        <a:buFont typeface="Arial" panose="020B0604020202020204" pitchFamily="34" charset="0"/>
                        <a:buChar char="-"/>
                      </a:pPr>
                      <a:r>
                        <a:rPr lang="fr-FR" sz="1200" dirty="0">
                          <a:solidFill>
                            <a:schemeClr val="tx1"/>
                          </a:solidFill>
                          <a:effectLst/>
                        </a:rPr>
                        <a:t>Inondation des puits et puisards.  </a:t>
                      </a:r>
                      <a:endParaRPr lang="fr-FR" sz="1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6223" marR="46223" marT="0" marB="0"/>
                </a:tc>
                <a:tc>
                  <a:txBody>
                    <a:bodyPr/>
                    <a:lstStyle/>
                    <a:p>
                      <a:pPr marL="342900" lvl="0" indent="-342900" algn="l" rtl="0">
                        <a:lnSpc>
                          <a:spcPct val="115000"/>
                        </a:lnSpc>
                        <a:buFont typeface="Arial" panose="020B0604020202020204" pitchFamily="34" charset="0"/>
                        <a:buChar char="-"/>
                      </a:pPr>
                      <a:r>
                        <a:rPr lang="fr-FR" sz="1200">
                          <a:solidFill>
                            <a:schemeClr val="tx1"/>
                          </a:solidFill>
                          <a:effectLst/>
                        </a:rPr>
                        <a:t>Perte de récolte </a:t>
                      </a:r>
                    </a:p>
                    <a:p>
                      <a:pPr marL="342900" lvl="0" indent="-342900" algn="l">
                        <a:lnSpc>
                          <a:spcPct val="115000"/>
                        </a:lnSpc>
                        <a:buFont typeface="Arial" panose="020B0604020202020204" pitchFamily="34" charset="0"/>
                        <a:buChar char="-"/>
                      </a:pPr>
                      <a:r>
                        <a:rPr lang="fr-FR" sz="1200">
                          <a:solidFill>
                            <a:schemeClr val="tx1"/>
                          </a:solidFill>
                          <a:effectLst/>
                        </a:rPr>
                        <a:t>Endettement</a:t>
                      </a:r>
                    </a:p>
                    <a:p>
                      <a:pPr marL="342900" lvl="0" indent="-342900" algn="just">
                        <a:lnSpc>
                          <a:spcPct val="115000"/>
                        </a:lnSpc>
                        <a:buFont typeface="Arial" panose="020B0604020202020204" pitchFamily="34" charset="0"/>
                        <a:buChar char="-"/>
                      </a:pPr>
                      <a:r>
                        <a:rPr lang="fr-FR" sz="1200">
                          <a:solidFill>
                            <a:schemeClr val="tx1"/>
                          </a:solidFill>
                          <a:effectLst/>
                        </a:rPr>
                        <a:t>Prolifération des maladies parasitaires</a:t>
                      </a:r>
                    </a:p>
                    <a:p>
                      <a:pPr marL="342900" lvl="0" indent="-342900" algn="just">
                        <a:lnSpc>
                          <a:spcPct val="115000"/>
                        </a:lnSpc>
                        <a:spcAft>
                          <a:spcPts val="1000"/>
                        </a:spcAft>
                        <a:buFont typeface="Arial" panose="020B0604020202020204" pitchFamily="34" charset="0"/>
                        <a:buChar char="-"/>
                      </a:pPr>
                      <a:r>
                        <a:rPr lang="fr-FR" sz="1200">
                          <a:solidFill>
                            <a:schemeClr val="tx1"/>
                          </a:solidFill>
                          <a:effectLst/>
                        </a:rPr>
                        <a:t>Destruction des outils de production</a:t>
                      </a:r>
                      <a:endParaRPr lang="fr-FR" sz="1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6223" marR="46223" marT="0" marB="0"/>
                </a:tc>
                <a:extLst>
                  <a:ext uri="{0D108BD9-81ED-4DB2-BD59-A6C34878D82A}">
                    <a16:rowId xmlns:a16="http://schemas.microsoft.com/office/drawing/2014/main" val="3764151592"/>
                  </a:ext>
                </a:extLst>
              </a:tr>
              <a:tr h="1234542">
                <a:tc>
                  <a:txBody>
                    <a:bodyPr/>
                    <a:lstStyle/>
                    <a:p>
                      <a:pPr marL="84138" indent="0" algn="l">
                        <a:lnSpc>
                          <a:spcPct val="115000"/>
                        </a:lnSpc>
                        <a:buNone/>
                      </a:pPr>
                      <a:r>
                        <a:rPr lang="fr-FR" sz="1600" b="1" dirty="0">
                          <a:solidFill>
                            <a:schemeClr val="bg1"/>
                          </a:solidFill>
                          <a:effectLst/>
                        </a:rPr>
                        <a:t>Vents de sable violents</a:t>
                      </a:r>
                      <a:endParaRPr lang="fr-FR" sz="1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46223" marR="46223" marT="0" marB="0">
                    <a:solidFill>
                      <a:srgbClr val="FF0000"/>
                    </a:solidFill>
                  </a:tcPr>
                </a:tc>
                <a:tc>
                  <a:txBody>
                    <a:bodyPr/>
                    <a:lstStyle/>
                    <a:p>
                      <a:pPr marL="342900" lvl="0" indent="-342900" algn="just" rtl="0">
                        <a:lnSpc>
                          <a:spcPct val="115000"/>
                        </a:lnSpc>
                        <a:buFont typeface="Arial" panose="020B0604020202020204" pitchFamily="34" charset="0"/>
                        <a:buChar char="-"/>
                      </a:pPr>
                      <a:r>
                        <a:rPr lang="fr-FR" sz="1200">
                          <a:solidFill>
                            <a:schemeClr val="tx1"/>
                          </a:solidFill>
                          <a:effectLst/>
                        </a:rPr>
                        <a:t>Ensablement des barrages et retenues d’eau</a:t>
                      </a:r>
                    </a:p>
                    <a:p>
                      <a:pPr marL="342900" lvl="0" indent="-342900" algn="just">
                        <a:lnSpc>
                          <a:spcPct val="115000"/>
                        </a:lnSpc>
                        <a:buFont typeface="Arial" panose="020B0604020202020204" pitchFamily="34" charset="0"/>
                        <a:buChar char="-"/>
                      </a:pPr>
                      <a:r>
                        <a:rPr lang="fr-FR" sz="1200">
                          <a:solidFill>
                            <a:schemeClr val="tx1"/>
                          </a:solidFill>
                          <a:effectLst/>
                        </a:rPr>
                        <a:t>Cassure des tiges et parfois déracinement des cultures</a:t>
                      </a:r>
                    </a:p>
                    <a:p>
                      <a:pPr marL="342900" lvl="0" indent="-342900" algn="just">
                        <a:lnSpc>
                          <a:spcPct val="115000"/>
                        </a:lnSpc>
                        <a:buFont typeface="Arial" panose="020B0604020202020204" pitchFamily="34" charset="0"/>
                        <a:buChar char="-"/>
                      </a:pPr>
                      <a:r>
                        <a:rPr lang="fr-FR" sz="1200">
                          <a:solidFill>
                            <a:schemeClr val="tx1"/>
                          </a:solidFill>
                          <a:effectLst/>
                        </a:rPr>
                        <a:t>La verse</a:t>
                      </a:r>
                      <a:endParaRPr lang="fr-FR" sz="1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6223" marR="46223" marT="0" marB="0"/>
                </a:tc>
                <a:tc>
                  <a:txBody>
                    <a:bodyPr/>
                    <a:lstStyle/>
                    <a:p>
                      <a:pPr marL="342900" lvl="0" indent="-342900" algn="just" rtl="0">
                        <a:lnSpc>
                          <a:spcPct val="115000"/>
                        </a:lnSpc>
                        <a:buFont typeface="Arial" panose="020B0604020202020204" pitchFamily="34" charset="0"/>
                        <a:buChar char="-"/>
                      </a:pPr>
                      <a:r>
                        <a:rPr lang="fr-FR" sz="1200" dirty="0">
                          <a:solidFill>
                            <a:schemeClr val="tx1"/>
                          </a:solidFill>
                          <a:effectLst/>
                        </a:rPr>
                        <a:t>Cassure des tiges et parfois déracinement des cultures</a:t>
                      </a:r>
                    </a:p>
                    <a:p>
                      <a:pPr marL="342900" lvl="0" indent="-342900" algn="just">
                        <a:lnSpc>
                          <a:spcPct val="115000"/>
                        </a:lnSpc>
                        <a:buFont typeface="Arial" panose="020B0604020202020204" pitchFamily="34" charset="0"/>
                        <a:buChar char="-"/>
                      </a:pPr>
                      <a:r>
                        <a:rPr lang="fr-FR" sz="1200" dirty="0">
                          <a:solidFill>
                            <a:schemeClr val="tx1"/>
                          </a:solidFill>
                          <a:effectLst/>
                        </a:rPr>
                        <a:t>Déterrement de plants en pépinière</a:t>
                      </a:r>
                    </a:p>
                    <a:p>
                      <a:pPr marL="342900" lvl="0" indent="-342900" algn="just">
                        <a:lnSpc>
                          <a:spcPct val="115000"/>
                        </a:lnSpc>
                        <a:spcAft>
                          <a:spcPts val="1000"/>
                        </a:spcAft>
                        <a:buFont typeface="Arial" panose="020B0604020202020204" pitchFamily="34" charset="0"/>
                        <a:buChar char="-"/>
                      </a:pPr>
                      <a:r>
                        <a:rPr lang="fr-FR" sz="1200" dirty="0">
                          <a:solidFill>
                            <a:schemeClr val="tx1"/>
                          </a:solidFill>
                          <a:effectLst/>
                        </a:rPr>
                        <a:t>La verse (blé)</a:t>
                      </a:r>
                      <a:endParaRPr lang="fr-FR" sz="1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6223" marR="46223" marT="0" marB="0"/>
                </a:tc>
                <a:tc>
                  <a:txBody>
                    <a:bodyPr/>
                    <a:lstStyle/>
                    <a:p>
                      <a:pPr marL="342900" lvl="0" indent="-342900" algn="just" rtl="0">
                        <a:lnSpc>
                          <a:spcPct val="115000"/>
                        </a:lnSpc>
                        <a:spcAft>
                          <a:spcPts val="1000"/>
                        </a:spcAft>
                        <a:buFont typeface="Arial" panose="020B0604020202020204" pitchFamily="34" charset="0"/>
                        <a:buChar char="-"/>
                      </a:pPr>
                      <a:r>
                        <a:rPr lang="fr-FR" sz="1200" dirty="0">
                          <a:solidFill>
                            <a:schemeClr val="tx1"/>
                          </a:solidFill>
                          <a:effectLst/>
                        </a:rPr>
                        <a:t>Erosion éolien</a:t>
                      </a:r>
                    </a:p>
                    <a:p>
                      <a:pPr marL="342900" lvl="0" indent="-342900" algn="just">
                        <a:lnSpc>
                          <a:spcPct val="115000"/>
                        </a:lnSpc>
                        <a:spcAft>
                          <a:spcPts val="1000"/>
                        </a:spcAft>
                        <a:buFont typeface="Arial" panose="020B0604020202020204" pitchFamily="34" charset="0"/>
                        <a:buChar char="-"/>
                      </a:pPr>
                      <a:r>
                        <a:rPr lang="fr-FR" sz="1200" dirty="0">
                          <a:solidFill>
                            <a:schemeClr val="tx1"/>
                          </a:solidFill>
                          <a:effectLst/>
                        </a:rPr>
                        <a:t>Décapage des couches fertiles,</a:t>
                      </a:r>
                    </a:p>
                    <a:p>
                      <a:pPr marL="342900" lvl="0" indent="-342900" algn="just">
                        <a:lnSpc>
                          <a:spcPct val="115000"/>
                        </a:lnSpc>
                        <a:spcAft>
                          <a:spcPts val="1000"/>
                        </a:spcAft>
                        <a:buFont typeface="Arial" panose="020B0604020202020204" pitchFamily="34" charset="0"/>
                        <a:buChar char="-"/>
                      </a:pPr>
                      <a:r>
                        <a:rPr lang="fr-FR" sz="1200" dirty="0">
                          <a:solidFill>
                            <a:schemeClr val="tx1"/>
                          </a:solidFill>
                          <a:effectLst/>
                        </a:rPr>
                        <a:t>Reduction des superficies arables</a:t>
                      </a:r>
                      <a:endParaRPr lang="fr-FR" sz="1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6223" marR="46223" marT="0" marB="0"/>
                </a:tc>
                <a:tc>
                  <a:txBody>
                    <a:bodyPr/>
                    <a:lstStyle/>
                    <a:p>
                      <a:pPr marL="342900" lvl="0" indent="-342900" algn="just" rtl="0">
                        <a:lnSpc>
                          <a:spcPct val="115000"/>
                        </a:lnSpc>
                        <a:spcAft>
                          <a:spcPts val="1000"/>
                        </a:spcAft>
                        <a:buFont typeface="Arial" panose="020B0604020202020204" pitchFamily="34" charset="0"/>
                        <a:buChar char="-"/>
                      </a:pPr>
                      <a:r>
                        <a:rPr lang="fr-FR" sz="1200">
                          <a:solidFill>
                            <a:schemeClr val="tx1"/>
                          </a:solidFill>
                          <a:effectLst/>
                        </a:rPr>
                        <a:t>Ensablements, des mares et des puits.</a:t>
                      </a:r>
                    </a:p>
                    <a:p>
                      <a:pPr marL="342900" lvl="0" indent="-342900" algn="just">
                        <a:lnSpc>
                          <a:spcPct val="115000"/>
                        </a:lnSpc>
                        <a:spcAft>
                          <a:spcPts val="1000"/>
                        </a:spcAft>
                        <a:buFont typeface="Arial" panose="020B0604020202020204" pitchFamily="34" charset="0"/>
                        <a:buChar char="-"/>
                      </a:pPr>
                      <a:r>
                        <a:rPr lang="fr-FR" sz="1200">
                          <a:solidFill>
                            <a:schemeClr val="tx1"/>
                          </a:solidFill>
                          <a:effectLst/>
                        </a:rPr>
                        <a:t> </a:t>
                      </a:r>
                      <a:endParaRPr lang="fr-FR" sz="1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6223" marR="46223" marT="0" marB="0"/>
                </a:tc>
                <a:tc>
                  <a:txBody>
                    <a:bodyPr/>
                    <a:lstStyle/>
                    <a:p>
                      <a:pPr marL="342900" lvl="0" indent="-342900" algn="just" rtl="0">
                        <a:lnSpc>
                          <a:spcPct val="115000"/>
                        </a:lnSpc>
                        <a:spcAft>
                          <a:spcPts val="1000"/>
                        </a:spcAft>
                        <a:buFont typeface="Arial" panose="020B0604020202020204" pitchFamily="34" charset="0"/>
                        <a:buChar char="-"/>
                      </a:pPr>
                      <a:r>
                        <a:rPr lang="fr-FR" sz="1200" dirty="0">
                          <a:solidFill>
                            <a:schemeClr val="tx1"/>
                          </a:solidFill>
                          <a:effectLst/>
                        </a:rPr>
                        <a:t>Maladies respiratoires et infections oculaires</a:t>
                      </a:r>
                    </a:p>
                    <a:p>
                      <a:pPr marL="149860" algn="just">
                        <a:lnSpc>
                          <a:spcPct val="115000"/>
                        </a:lnSpc>
                        <a:spcAft>
                          <a:spcPts val="1000"/>
                        </a:spcAft>
                        <a:buNone/>
                      </a:pPr>
                      <a:r>
                        <a:rPr lang="fr-FR" sz="1200" dirty="0">
                          <a:solidFill>
                            <a:schemeClr val="tx1"/>
                          </a:solidFill>
                          <a:effectLst/>
                        </a:rPr>
                        <a:t> </a:t>
                      </a:r>
                      <a:endParaRPr lang="fr-FR" sz="120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46223" marR="46223" marT="0" marB="0"/>
                </a:tc>
                <a:extLst>
                  <a:ext uri="{0D108BD9-81ED-4DB2-BD59-A6C34878D82A}">
                    <a16:rowId xmlns:a16="http://schemas.microsoft.com/office/drawing/2014/main" val="2783223841"/>
                  </a:ext>
                </a:extLst>
              </a:tr>
            </a:tbl>
          </a:graphicData>
        </a:graphic>
      </p:graphicFrame>
    </p:spTree>
    <p:extLst>
      <p:ext uri="{BB962C8B-B14F-4D97-AF65-F5344CB8AC3E}">
        <p14:creationId xmlns:p14="http://schemas.microsoft.com/office/powerpoint/2010/main" val="36483198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4F12FD0D-73F0-C5E9-3FCC-59F96C651212}"/>
              </a:ext>
            </a:extLst>
          </p:cNvPr>
          <p:cNvSpPr txBox="1"/>
          <p:nvPr/>
        </p:nvSpPr>
        <p:spPr>
          <a:xfrm>
            <a:off x="1283368" y="3149628"/>
            <a:ext cx="10202779" cy="558743"/>
          </a:xfrm>
          <a:prstGeom prst="rect">
            <a:avLst/>
          </a:prstGeom>
          <a:noFill/>
        </p:spPr>
        <p:txBody>
          <a:bodyPr wrap="square">
            <a:spAutoFit/>
          </a:bodyPr>
          <a:lstStyle/>
          <a:p>
            <a:pPr marL="0" marR="0" lvl="0" indent="0" defTabSz="914400" rtl="0" eaLnBrk="1" fontAlgn="auto" latinLnBrk="0" hangingPunct="1">
              <a:lnSpc>
                <a:spcPct val="115000"/>
              </a:lnSpc>
              <a:spcBef>
                <a:spcPts val="1200"/>
              </a:spcBef>
              <a:spcAft>
                <a:spcPts val="1200"/>
              </a:spcAft>
              <a:buClrTx/>
              <a:buSzTx/>
              <a:buFontTx/>
              <a:buNone/>
              <a:tabLst>
                <a:tab pos="90170" algn="l"/>
                <a:tab pos="270510" algn="l"/>
              </a:tabLst>
              <a:defRPr/>
            </a:pPr>
            <a:r>
              <a:rPr lang="fr-FR" sz="2800" b="1" dirty="0">
                <a:solidFill>
                  <a:srgbClr val="0070C0"/>
                </a:solidFill>
                <a:latin typeface="Calibri" panose="020F0502020204030204" pitchFamily="34" charset="0"/>
                <a:cs typeface="Calibri" panose="020F0502020204030204" pitchFamily="34" charset="0"/>
              </a:rPr>
              <a:t>PARTIE IV :   PROJETS RT PROGRAMMES D’ADAPTATION EN COURS </a:t>
            </a:r>
          </a:p>
        </p:txBody>
      </p:sp>
      <p:sp>
        <p:nvSpPr>
          <p:cNvPr id="2" name="Titre 1">
            <a:extLst>
              <a:ext uri="{FF2B5EF4-FFF2-40B4-BE49-F238E27FC236}">
                <a16:creationId xmlns:a16="http://schemas.microsoft.com/office/drawing/2014/main" id="{AA34B7E1-759A-5620-9BB7-7F526C08C0BC}"/>
              </a:ext>
            </a:extLst>
          </p:cNvPr>
          <p:cNvSpPr txBox="1">
            <a:spLocks/>
          </p:cNvSpPr>
          <p:nvPr/>
        </p:nvSpPr>
        <p:spPr>
          <a:xfrm rot="16200000">
            <a:off x="-3009455" y="3064579"/>
            <a:ext cx="6857999" cy="661041"/>
          </a:xfrm>
          <a:prstGeom prst="rect">
            <a:avLst/>
          </a:prstGeom>
          <a:solidFill>
            <a:srgbClr val="CBFBA7"/>
          </a:solidFill>
          <a:ln w="190500" cap="rnd" cmpd="sng" algn="ctr">
            <a:solidFill>
              <a:srgbClr val="C8C6BD"/>
            </a:solidFill>
            <a:prstDash val="solid"/>
          </a:ln>
          <a:effectLst/>
          <a:scene3d>
            <a:camera prst="perspectiveFront" fov="5400000"/>
            <a:lightRig rig="threePt" dir="t">
              <a:rot lat="0" lon="0" rev="19200000"/>
            </a:lightRig>
          </a:scene3d>
          <a:sp3d extrusionH="25400">
            <a:bevelT w="304800" h="152400" prst="hardEdge"/>
            <a:extrusionClr>
              <a:srgbClr val="000000"/>
            </a:extrusionClr>
          </a:sp3d>
        </p:spPr>
        <p:style>
          <a:lnRef idx="3">
            <a:schemeClr val="lt1"/>
          </a:lnRef>
          <a:fillRef idx="1">
            <a:schemeClr val="accent3"/>
          </a:fillRef>
          <a:effectRef idx="1">
            <a:schemeClr val="accent3"/>
          </a:effectRef>
          <a:fontRef idx="minor">
            <a:schemeClr val="lt1"/>
          </a:fontRef>
        </p:style>
        <p:txBody>
          <a:bodyPr wrap="none" anchor="ctr">
            <a:flatTx/>
          </a:bodyPr>
          <a:lstStyle>
            <a:defPPr>
              <a:defRPr lang="fr-FR"/>
            </a:defPPr>
            <a:lvl1pPr indent="-342900" algn="ctr" eaLnBrk="0" fontAlgn="base" hangingPunct="0">
              <a:lnSpc>
                <a:spcPct val="150000"/>
              </a:lnSpc>
              <a:spcBef>
                <a:spcPct val="0"/>
              </a:spcBef>
              <a:spcAft>
                <a:spcPct val="0"/>
              </a:spcAft>
              <a:defRPr sz="2400" b="1" cap="all">
                <a:ln w="1905">
                  <a:solidFill>
                    <a:srgbClr val="4F81BD">
                      <a:lumMod val="50000"/>
                    </a:srgbClr>
                  </a:solidFill>
                </a:ln>
                <a:solidFill>
                  <a:srgbClr val="1E9221"/>
                </a:solidFill>
                <a:effectLst>
                  <a:innerShdw blurRad="69850" dist="43180" dir="5400000">
                    <a:srgbClr val="000000">
                      <a:alpha val="65000"/>
                    </a:srgbClr>
                  </a:innerShdw>
                </a:effectLst>
              </a:defRPr>
            </a:lvl1pPr>
            <a:lvl2pPr indent="0">
              <a:defRPr sz="1100"/>
            </a:lvl2pPr>
            <a:lvl3pPr indent="0">
              <a:defRPr sz="1100"/>
            </a:lvl3pPr>
            <a:lvl4pPr indent="0">
              <a:defRPr sz="1100"/>
            </a:lvl4pPr>
            <a:lvl5pPr indent="0">
              <a:defRPr sz="1100"/>
            </a:lvl5pPr>
            <a:lvl6pPr indent="0">
              <a:defRPr sz="1100"/>
            </a:lvl6pPr>
            <a:lvl7pPr indent="0">
              <a:defRPr sz="1100"/>
            </a:lvl7pPr>
            <a:lvl8pPr indent="0">
              <a:defRPr sz="1100"/>
            </a:lvl8pPr>
            <a:lvl9pPr indent="0">
              <a:defRPr sz="1100"/>
            </a:lvl9pPr>
          </a:lstStyle>
          <a:p>
            <a:pPr marL="0" marR="0" lvl="0" indent="-278606" algn="ctr" defTabSz="742950" rtl="0" eaLnBrk="0" fontAlgn="base" latinLnBrk="0" hangingPunct="0">
              <a:lnSpc>
                <a:spcPct val="150000"/>
              </a:lnSpc>
              <a:spcBef>
                <a:spcPct val="0"/>
              </a:spcBef>
              <a:spcAft>
                <a:spcPct val="0"/>
              </a:spcAft>
              <a:buClrTx/>
              <a:buSzTx/>
              <a:buFontTx/>
              <a:buNone/>
              <a:tabLst/>
              <a:defRPr/>
            </a:pPr>
            <a:endParaRPr kumimoji="0" lang="fr-FR" sz="1463" b="1" i="0" u="none" strike="noStrike" kern="1200" cap="all" spc="0" normalizeH="0" baseline="0" noProof="0" dirty="0">
              <a:ln w="1905">
                <a:solidFill>
                  <a:srgbClr val="4F81BD">
                    <a:lumMod val="50000"/>
                  </a:srgbClr>
                </a:solidFill>
              </a:ln>
              <a:solidFill>
                <a:schemeClr val="accent1"/>
              </a:solidFill>
              <a:effectLst>
                <a:innerShdw blurRad="69850" dist="43180" dir="5400000">
                  <a:srgbClr val="000000">
                    <a:alpha val="65000"/>
                  </a:srgbClr>
                </a:innerShdw>
              </a:effectLst>
              <a:uLnTx/>
              <a:uFillTx/>
              <a:latin typeface="Calibri" panose="020F0502020204030204"/>
              <a:ea typeface="+mn-ea"/>
              <a:cs typeface="+mn-cs"/>
            </a:endParaRPr>
          </a:p>
        </p:txBody>
      </p:sp>
    </p:spTree>
    <p:extLst>
      <p:ext uri="{BB962C8B-B14F-4D97-AF65-F5344CB8AC3E}">
        <p14:creationId xmlns:p14="http://schemas.microsoft.com/office/powerpoint/2010/main" val="12336114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37D6347F-04E7-43F4-31BE-F92FE68C2B8C}"/>
              </a:ext>
            </a:extLst>
          </p:cNvPr>
          <p:cNvSpPr txBox="1"/>
          <p:nvPr/>
        </p:nvSpPr>
        <p:spPr>
          <a:xfrm>
            <a:off x="495110" y="68434"/>
            <a:ext cx="11559396" cy="558743"/>
          </a:xfrm>
          <a:prstGeom prst="rect">
            <a:avLst/>
          </a:prstGeom>
          <a:noFill/>
        </p:spPr>
        <p:txBody>
          <a:bodyPr wrap="square">
            <a:spAutoFit/>
          </a:bodyPr>
          <a:lstStyle/>
          <a:p>
            <a:pPr algn="ctr">
              <a:lnSpc>
                <a:spcPct val="115000"/>
              </a:lnSpc>
              <a:spcBef>
                <a:spcPts val="1200"/>
              </a:spcBef>
              <a:spcAft>
                <a:spcPts val="1200"/>
              </a:spcAft>
              <a:buNone/>
              <a:tabLst>
                <a:tab pos="90170" algn="l"/>
                <a:tab pos="270510" algn="l"/>
              </a:tabLst>
            </a:pPr>
            <a:r>
              <a:rPr lang="fr-FR" sz="2800" b="1" kern="0" dirty="0">
                <a:effectLst/>
                <a:latin typeface="Calibri" panose="020F0502020204030204" pitchFamily="34" charset="0"/>
                <a:ea typeface="Times New Roman" panose="02020603050405020304" pitchFamily="18" charset="0"/>
                <a:cs typeface="Times New Roman" panose="02020603050405020304" pitchFamily="18" charset="0"/>
              </a:rPr>
              <a:t>Revue des projets en cours et en préparation (PIP 2023-2026) </a:t>
            </a:r>
            <a:endParaRPr lang="fr-FR" sz="2800" b="1" kern="0" dirty="0">
              <a:effectLst/>
              <a:latin typeface="Calibri Light" panose="020F0302020204030204" pitchFamily="34" charset="0"/>
              <a:ea typeface="Times New Roman" panose="02020603050405020304" pitchFamily="18" charset="0"/>
              <a:cs typeface="Times New Roman" panose="02020603050405020304" pitchFamily="18" charset="0"/>
            </a:endParaRPr>
          </a:p>
        </p:txBody>
      </p:sp>
      <p:graphicFrame>
        <p:nvGraphicFramePr>
          <p:cNvPr id="7" name="Tableau 6">
            <a:extLst>
              <a:ext uri="{FF2B5EF4-FFF2-40B4-BE49-F238E27FC236}">
                <a16:creationId xmlns:a16="http://schemas.microsoft.com/office/drawing/2014/main" id="{75F3D916-C44C-AFFE-CF0F-9DEB312A3E74}"/>
              </a:ext>
            </a:extLst>
          </p:cNvPr>
          <p:cNvGraphicFramePr>
            <a:graphicFrameLocks noGrp="1"/>
          </p:cNvGraphicFramePr>
          <p:nvPr>
            <p:extLst>
              <p:ext uri="{D42A27DB-BD31-4B8C-83A1-F6EECF244321}">
                <p14:modId xmlns:p14="http://schemas.microsoft.com/office/powerpoint/2010/main" val="2430724157"/>
              </p:ext>
            </p:extLst>
          </p:nvPr>
        </p:nvGraphicFramePr>
        <p:xfrm>
          <a:off x="327801" y="952216"/>
          <a:ext cx="11559396" cy="5816841"/>
        </p:xfrm>
        <a:graphic>
          <a:graphicData uri="http://schemas.openxmlformats.org/drawingml/2006/table">
            <a:tbl>
              <a:tblPr firstRow="1" firstCol="1" bandRow="1"/>
              <a:tblGrid>
                <a:gridCol w="3486824">
                  <a:extLst>
                    <a:ext uri="{9D8B030D-6E8A-4147-A177-3AD203B41FA5}">
                      <a16:colId xmlns:a16="http://schemas.microsoft.com/office/drawing/2014/main" val="1753695322"/>
                    </a:ext>
                  </a:extLst>
                </a:gridCol>
                <a:gridCol w="1490201">
                  <a:extLst>
                    <a:ext uri="{9D8B030D-6E8A-4147-A177-3AD203B41FA5}">
                      <a16:colId xmlns:a16="http://schemas.microsoft.com/office/drawing/2014/main" val="3156405777"/>
                    </a:ext>
                  </a:extLst>
                </a:gridCol>
                <a:gridCol w="1316920">
                  <a:extLst>
                    <a:ext uri="{9D8B030D-6E8A-4147-A177-3AD203B41FA5}">
                      <a16:colId xmlns:a16="http://schemas.microsoft.com/office/drawing/2014/main" val="2115620366"/>
                    </a:ext>
                  </a:extLst>
                </a:gridCol>
                <a:gridCol w="1154824">
                  <a:extLst>
                    <a:ext uri="{9D8B030D-6E8A-4147-A177-3AD203B41FA5}">
                      <a16:colId xmlns:a16="http://schemas.microsoft.com/office/drawing/2014/main" val="3714188793"/>
                    </a:ext>
                  </a:extLst>
                </a:gridCol>
                <a:gridCol w="1477903">
                  <a:extLst>
                    <a:ext uri="{9D8B030D-6E8A-4147-A177-3AD203B41FA5}">
                      <a16:colId xmlns:a16="http://schemas.microsoft.com/office/drawing/2014/main" val="2322951813"/>
                    </a:ext>
                  </a:extLst>
                </a:gridCol>
                <a:gridCol w="1316920">
                  <a:extLst>
                    <a:ext uri="{9D8B030D-6E8A-4147-A177-3AD203B41FA5}">
                      <a16:colId xmlns:a16="http://schemas.microsoft.com/office/drawing/2014/main" val="3934622122"/>
                    </a:ext>
                  </a:extLst>
                </a:gridCol>
                <a:gridCol w="1315804">
                  <a:extLst>
                    <a:ext uri="{9D8B030D-6E8A-4147-A177-3AD203B41FA5}">
                      <a16:colId xmlns:a16="http://schemas.microsoft.com/office/drawing/2014/main" val="1408186233"/>
                    </a:ext>
                  </a:extLst>
                </a:gridCol>
              </a:tblGrid>
              <a:tr h="537186">
                <a:tc>
                  <a:txBody>
                    <a:bodyPr/>
                    <a:lstStyle/>
                    <a:p>
                      <a:pPr algn="ctr">
                        <a:lnSpc>
                          <a:spcPct val="115000"/>
                        </a:lnSpc>
                        <a:spcAft>
                          <a:spcPts val="1000"/>
                        </a:spcAft>
                        <a:buNone/>
                      </a:pPr>
                      <a:r>
                        <a:rPr lang="fr-FR" sz="1400" b="1" dirty="0">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Intitulé du Projet</a:t>
                      </a:r>
                      <a:endParaRPr lang="fr-FR" sz="1600" dirty="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2060"/>
                    </a:solidFill>
                  </a:tcPr>
                </a:tc>
                <a:tc>
                  <a:txBody>
                    <a:bodyPr/>
                    <a:lstStyle/>
                    <a:p>
                      <a:pPr algn="ctr">
                        <a:lnSpc>
                          <a:spcPct val="115000"/>
                        </a:lnSpc>
                        <a:spcAft>
                          <a:spcPts val="1000"/>
                        </a:spcAft>
                        <a:buNone/>
                      </a:pPr>
                      <a:r>
                        <a:rPr lang="fr-FR" sz="14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Durée</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2060"/>
                    </a:solidFill>
                  </a:tcPr>
                </a:tc>
                <a:tc>
                  <a:txBody>
                    <a:bodyPr/>
                    <a:lstStyle/>
                    <a:p>
                      <a:pPr algn="ctr">
                        <a:lnSpc>
                          <a:spcPct val="115000"/>
                        </a:lnSpc>
                        <a:spcAft>
                          <a:spcPts val="1000"/>
                        </a:spcAft>
                        <a:buNone/>
                      </a:pPr>
                      <a:r>
                        <a:rPr lang="fr-FR" sz="14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Agence d'Exécution</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2060"/>
                    </a:solidFill>
                  </a:tcPr>
                </a:tc>
                <a:tc>
                  <a:txBody>
                    <a:bodyPr/>
                    <a:lstStyle/>
                    <a:p>
                      <a:pPr algn="ctr">
                        <a:lnSpc>
                          <a:spcPct val="115000"/>
                        </a:lnSpc>
                        <a:spcAft>
                          <a:spcPts val="1000"/>
                        </a:spcAft>
                        <a:buNone/>
                      </a:pPr>
                      <a:r>
                        <a:rPr lang="fr-FR" sz="14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Bailleur</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2060"/>
                    </a:solidFill>
                  </a:tcPr>
                </a:tc>
                <a:tc>
                  <a:txBody>
                    <a:bodyPr/>
                    <a:lstStyle/>
                    <a:p>
                      <a:pPr algn="ctr">
                        <a:lnSpc>
                          <a:spcPct val="115000"/>
                        </a:lnSpc>
                        <a:spcAft>
                          <a:spcPts val="1000"/>
                        </a:spcAft>
                        <a:buNone/>
                      </a:pPr>
                      <a:r>
                        <a:rPr lang="fr-FR" sz="14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Nature Financement</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2060"/>
                    </a:solidFill>
                  </a:tcPr>
                </a:tc>
                <a:tc>
                  <a:txBody>
                    <a:bodyPr/>
                    <a:lstStyle/>
                    <a:p>
                      <a:pPr algn="ctr">
                        <a:lnSpc>
                          <a:spcPct val="115000"/>
                        </a:lnSpc>
                        <a:spcAft>
                          <a:spcPts val="1000"/>
                        </a:spcAft>
                        <a:buNone/>
                      </a:pPr>
                      <a:r>
                        <a:rPr lang="fr-FR" sz="14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Maturité du financement</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2060"/>
                    </a:solidFill>
                  </a:tcPr>
                </a:tc>
                <a:tc>
                  <a:txBody>
                    <a:bodyPr/>
                    <a:lstStyle/>
                    <a:p>
                      <a:pPr algn="ctr">
                        <a:lnSpc>
                          <a:spcPct val="115000"/>
                        </a:lnSpc>
                        <a:spcAft>
                          <a:spcPts val="1000"/>
                        </a:spcAft>
                        <a:buNone/>
                      </a:pPr>
                      <a:r>
                        <a:rPr lang="fr-FR" sz="14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Coût en million MRU</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2060"/>
                    </a:solidFill>
                  </a:tcPr>
                </a:tc>
                <a:extLst>
                  <a:ext uri="{0D108BD9-81ED-4DB2-BD59-A6C34878D82A}">
                    <a16:rowId xmlns:a16="http://schemas.microsoft.com/office/drawing/2014/main" val="1639516249"/>
                  </a:ext>
                </a:extLst>
              </a:tr>
              <a:tr h="537186">
                <a:tc>
                  <a:txBody>
                    <a:bodyPr/>
                    <a:lstStyle/>
                    <a:p>
                      <a:pPr>
                        <a:lnSpc>
                          <a:spcPct val="115000"/>
                        </a:lnSpc>
                        <a:spcAft>
                          <a:spcPts val="1000"/>
                        </a:spcAft>
                        <a:buNone/>
                      </a:pPr>
                      <a:r>
                        <a:rPr lang="fr-FR" sz="1400">
                          <a:effectLst/>
                          <a:latin typeface="Calibri" panose="020F0502020204030204" pitchFamily="34" charset="0"/>
                          <a:ea typeface="Times New Roman" panose="02020603050405020304" pitchFamily="18" charset="0"/>
                          <a:cs typeface="Calibri" panose="020F0502020204030204" pitchFamily="34" charset="0"/>
                        </a:rPr>
                        <a:t>Projet de développement des filières inclusives (PRODEFI)</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400">
                          <a:effectLst/>
                          <a:latin typeface="Calibri" panose="020F0502020204030204" pitchFamily="34" charset="0"/>
                          <a:ea typeface="Times New Roman" panose="02020603050405020304" pitchFamily="18" charset="0"/>
                          <a:cs typeface="Calibri" panose="020F0502020204030204" pitchFamily="34" charset="0"/>
                        </a:rPr>
                        <a:t>18-25</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400">
                          <a:effectLst/>
                          <a:latin typeface="Calibri" panose="020F0502020204030204" pitchFamily="34" charset="0"/>
                          <a:ea typeface="Times New Roman" panose="02020603050405020304" pitchFamily="18" charset="0"/>
                          <a:cs typeface="Calibri" panose="020F0502020204030204" pitchFamily="34" charset="0"/>
                        </a:rPr>
                        <a:t>UG-PRODEFI</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400">
                          <a:effectLst/>
                          <a:latin typeface="Calibri" panose="020F0502020204030204" pitchFamily="34" charset="0"/>
                          <a:ea typeface="Times New Roman" panose="02020603050405020304" pitchFamily="18" charset="0"/>
                          <a:cs typeface="Calibri" panose="020F0502020204030204" pitchFamily="34" charset="0"/>
                        </a:rPr>
                        <a:t>FIDA</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400">
                          <a:effectLst/>
                          <a:latin typeface="Calibri" panose="020F0502020204030204" pitchFamily="34" charset="0"/>
                          <a:ea typeface="Times New Roman" panose="02020603050405020304" pitchFamily="18" charset="0"/>
                          <a:cs typeface="Calibri" panose="020F0502020204030204" pitchFamily="34" charset="0"/>
                        </a:rPr>
                        <a:t>DON</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400">
                          <a:effectLst/>
                          <a:latin typeface="Calibri" panose="020F0502020204030204" pitchFamily="34" charset="0"/>
                          <a:ea typeface="Times New Roman" panose="02020603050405020304" pitchFamily="18" charset="0"/>
                          <a:cs typeface="Calibri" panose="020F0502020204030204" pitchFamily="34" charset="0"/>
                        </a:rPr>
                        <a:t>Acquis</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400">
                          <a:effectLst/>
                          <a:latin typeface="Calibri" panose="020F0502020204030204" pitchFamily="34" charset="0"/>
                          <a:ea typeface="Times New Roman" panose="02020603050405020304" pitchFamily="18" charset="0"/>
                          <a:cs typeface="Calibri" panose="020F0502020204030204" pitchFamily="34" charset="0"/>
                        </a:rPr>
                        <a:t>516,00</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58253038"/>
                  </a:ext>
                </a:extLst>
              </a:tr>
              <a:tr h="537186">
                <a:tc>
                  <a:txBody>
                    <a:bodyPr/>
                    <a:lstStyle/>
                    <a:p>
                      <a:pPr>
                        <a:lnSpc>
                          <a:spcPct val="115000"/>
                        </a:lnSpc>
                        <a:spcAft>
                          <a:spcPts val="1000"/>
                        </a:spcAft>
                        <a:buNone/>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Projet de développement des filières inclusives (PRODEFI)</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18-25</a:t>
                      </a:r>
                      <a:endParaRPr lang="fr-FR" sz="1600" dirty="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UG-PRODEFI</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FIDA</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DON</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Acquis</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241,44</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extLst>
                  <a:ext uri="{0D108BD9-81ED-4DB2-BD59-A6C34878D82A}">
                    <a16:rowId xmlns:a16="http://schemas.microsoft.com/office/drawing/2014/main" val="3706824183"/>
                  </a:ext>
                </a:extLst>
              </a:tr>
              <a:tr h="537186">
                <a:tc>
                  <a:txBody>
                    <a:bodyPr/>
                    <a:lstStyle/>
                    <a:p>
                      <a:pPr>
                        <a:lnSpc>
                          <a:spcPct val="115000"/>
                        </a:lnSpc>
                        <a:spcAft>
                          <a:spcPts val="1000"/>
                        </a:spcAft>
                        <a:buNone/>
                      </a:pPr>
                      <a:r>
                        <a:rPr lang="fr-FR" sz="1400" dirty="0">
                          <a:effectLst/>
                          <a:latin typeface="Calibri" panose="020F0502020204030204" pitchFamily="34" charset="0"/>
                          <a:ea typeface="Times New Roman" panose="02020603050405020304" pitchFamily="18" charset="0"/>
                          <a:cs typeface="Calibri" panose="020F0502020204030204" pitchFamily="34" charset="0"/>
                        </a:rPr>
                        <a:t>Projet de développement des filières inclusives (PRODEFI)</a:t>
                      </a:r>
                      <a:endParaRPr lang="fr-FR" sz="1600" dirty="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400">
                          <a:effectLst/>
                          <a:latin typeface="Calibri" panose="020F0502020204030204" pitchFamily="34" charset="0"/>
                          <a:ea typeface="Times New Roman" panose="02020603050405020304" pitchFamily="18" charset="0"/>
                          <a:cs typeface="Calibri" panose="020F0502020204030204" pitchFamily="34" charset="0"/>
                        </a:rPr>
                        <a:t>18-25</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400">
                          <a:effectLst/>
                          <a:latin typeface="Calibri" panose="020F0502020204030204" pitchFamily="34" charset="0"/>
                          <a:ea typeface="Times New Roman" panose="02020603050405020304" pitchFamily="18" charset="0"/>
                          <a:cs typeface="Calibri" panose="020F0502020204030204" pitchFamily="34" charset="0"/>
                        </a:rPr>
                        <a:t>UG-PRODEFI</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400">
                          <a:effectLst/>
                          <a:latin typeface="Calibri" panose="020F0502020204030204" pitchFamily="34" charset="0"/>
                          <a:ea typeface="Times New Roman" panose="02020603050405020304" pitchFamily="18" charset="0"/>
                          <a:cs typeface="Calibri" panose="020F0502020204030204" pitchFamily="34" charset="0"/>
                        </a:rPr>
                        <a:t>FIDA</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400">
                          <a:effectLst/>
                          <a:latin typeface="Calibri" panose="020F0502020204030204" pitchFamily="34" charset="0"/>
                          <a:ea typeface="Times New Roman" panose="02020603050405020304" pitchFamily="18" charset="0"/>
                          <a:cs typeface="Calibri" panose="020F0502020204030204" pitchFamily="34" charset="0"/>
                        </a:rPr>
                        <a:t>DON</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400">
                          <a:effectLst/>
                          <a:latin typeface="Calibri" panose="020F0502020204030204" pitchFamily="34" charset="0"/>
                          <a:ea typeface="Times New Roman" panose="02020603050405020304" pitchFamily="18" charset="0"/>
                          <a:cs typeface="Calibri" panose="020F0502020204030204" pitchFamily="34" charset="0"/>
                        </a:rPr>
                        <a:t>Acquis</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400">
                          <a:effectLst/>
                          <a:latin typeface="Calibri" panose="020F0502020204030204" pitchFamily="34" charset="0"/>
                          <a:ea typeface="Times New Roman" panose="02020603050405020304" pitchFamily="18" charset="0"/>
                          <a:cs typeface="Calibri" panose="020F0502020204030204" pitchFamily="34" charset="0"/>
                        </a:rPr>
                        <a:t>193,44</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49277619"/>
                  </a:ext>
                </a:extLst>
              </a:tr>
              <a:tr h="537186">
                <a:tc>
                  <a:txBody>
                    <a:bodyPr/>
                    <a:lstStyle/>
                    <a:p>
                      <a:pPr>
                        <a:lnSpc>
                          <a:spcPct val="115000"/>
                        </a:lnSpc>
                        <a:spcAft>
                          <a:spcPts val="1000"/>
                        </a:spcAft>
                        <a:buNone/>
                      </a:pPr>
                      <a:r>
                        <a:rPr lang="fr-FR"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Projet de développement des filières inclusives (PRODEFI)</a:t>
                      </a:r>
                      <a:endParaRPr lang="fr-FR" sz="1600" dirty="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18-25</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UG-PRODEFI</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RIM</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BUDGET</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Acquis</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175,00</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extLst>
                  <a:ext uri="{0D108BD9-81ED-4DB2-BD59-A6C34878D82A}">
                    <a16:rowId xmlns:a16="http://schemas.microsoft.com/office/drawing/2014/main" val="1240110964"/>
                  </a:ext>
                </a:extLst>
              </a:tr>
              <a:tr h="260489">
                <a:tc>
                  <a:txBody>
                    <a:bodyPr/>
                    <a:lstStyle/>
                    <a:p>
                      <a:pPr>
                        <a:lnSpc>
                          <a:spcPct val="115000"/>
                        </a:lnSpc>
                        <a:spcAft>
                          <a:spcPts val="1000"/>
                        </a:spcAft>
                        <a:buNone/>
                      </a:pPr>
                      <a:r>
                        <a:rPr lang="fr-FR" sz="1400">
                          <a:effectLst/>
                          <a:latin typeface="Calibri" panose="020F0502020204030204" pitchFamily="34" charset="0"/>
                          <a:ea typeface="Times New Roman" panose="02020603050405020304" pitchFamily="18" charset="0"/>
                          <a:cs typeface="Calibri" panose="020F0502020204030204" pitchFamily="34" charset="0"/>
                        </a:rPr>
                        <a:t>PDRI-Développement des Filières Agricoles</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400">
                          <a:effectLst/>
                          <a:latin typeface="Calibri" panose="020F0502020204030204" pitchFamily="34" charset="0"/>
                          <a:ea typeface="Times New Roman" panose="02020603050405020304" pitchFamily="18" charset="0"/>
                          <a:cs typeface="Calibri" panose="020F0502020204030204" pitchFamily="34" charset="0"/>
                        </a:rPr>
                        <a:t>14-26</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400">
                          <a:effectLst/>
                          <a:latin typeface="Calibri" panose="020F0502020204030204" pitchFamily="34" charset="0"/>
                          <a:ea typeface="Times New Roman" panose="02020603050405020304" pitchFamily="18" charset="0"/>
                          <a:cs typeface="Calibri" panose="020F0502020204030204" pitchFamily="34" charset="0"/>
                        </a:rPr>
                        <a:t>DDFA/MA</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400">
                          <a:effectLst/>
                          <a:latin typeface="Calibri" panose="020F0502020204030204" pitchFamily="34" charset="0"/>
                          <a:ea typeface="Times New Roman" panose="02020603050405020304" pitchFamily="18" charset="0"/>
                          <a:cs typeface="Calibri" panose="020F0502020204030204" pitchFamily="34" charset="0"/>
                        </a:rPr>
                        <a:t>RIM</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400">
                          <a:effectLst/>
                          <a:latin typeface="Calibri" panose="020F0502020204030204" pitchFamily="34" charset="0"/>
                          <a:ea typeface="Times New Roman" panose="02020603050405020304" pitchFamily="18" charset="0"/>
                          <a:cs typeface="Calibri" panose="020F0502020204030204" pitchFamily="34" charset="0"/>
                        </a:rPr>
                        <a:t>BUDGET</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400">
                          <a:effectLst/>
                          <a:latin typeface="Calibri" panose="020F0502020204030204" pitchFamily="34" charset="0"/>
                          <a:ea typeface="Times New Roman" panose="02020603050405020304" pitchFamily="18" charset="0"/>
                          <a:cs typeface="Calibri" panose="020F0502020204030204" pitchFamily="34" charset="0"/>
                        </a:rPr>
                        <a:t>Acquis</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400">
                          <a:effectLst/>
                          <a:latin typeface="Calibri" panose="020F0502020204030204" pitchFamily="34" charset="0"/>
                          <a:ea typeface="Times New Roman" panose="02020603050405020304" pitchFamily="18" charset="0"/>
                          <a:cs typeface="Calibri" panose="020F0502020204030204" pitchFamily="34" charset="0"/>
                        </a:rPr>
                        <a:t>1 428,82</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12662848"/>
                  </a:ext>
                </a:extLst>
              </a:tr>
              <a:tr h="537186">
                <a:tc>
                  <a:txBody>
                    <a:bodyPr/>
                    <a:lstStyle/>
                    <a:p>
                      <a:pPr>
                        <a:lnSpc>
                          <a:spcPct val="115000"/>
                        </a:lnSpc>
                        <a:spcAft>
                          <a:spcPts val="1000"/>
                        </a:spcAft>
                        <a:buNone/>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Aménagement Périmètres Rizicole dans la zone de M’bagne</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24-26</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CAB/MA</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 RECHERCHER</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DON</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Pas de requête</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603,30</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extLst>
                  <a:ext uri="{0D108BD9-81ED-4DB2-BD59-A6C34878D82A}">
                    <a16:rowId xmlns:a16="http://schemas.microsoft.com/office/drawing/2014/main" val="2300848894"/>
                  </a:ext>
                </a:extLst>
              </a:tr>
              <a:tr h="260489">
                <a:tc>
                  <a:txBody>
                    <a:bodyPr/>
                    <a:lstStyle/>
                    <a:p>
                      <a:pPr>
                        <a:lnSpc>
                          <a:spcPct val="115000"/>
                        </a:lnSpc>
                        <a:spcAft>
                          <a:spcPts val="1000"/>
                        </a:spcAft>
                        <a:buNone/>
                      </a:pPr>
                      <a:r>
                        <a:rPr lang="fr-FR" sz="1400">
                          <a:effectLst/>
                          <a:latin typeface="Calibri" panose="020F0502020204030204" pitchFamily="34" charset="0"/>
                          <a:ea typeface="Times New Roman" panose="02020603050405020304" pitchFamily="18" charset="0"/>
                          <a:cs typeface="Calibri" panose="020F0502020204030204" pitchFamily="34" charset="0"/>
                        </a:rPr>
                        <a:t>PDRI- Protection des Végétaux</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400">
                          <a:effectLst/>
                          <a:latin typeface="Calibri" panose="020F0502020204030204" pitchFamily="34" charset="0"/>
                          <a:ea typeface="Times New Roman" panose="02020603050405020304" pitchFamily="18" charset="0"/>
                          <a:cs typeface="Calibri" panose="020F0502020204030204" pitchFamily="34" charset="0"/>
                        </a:rPr>
                        <a:t>22-25</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400">
                          <a:effectLst/>
                          <a:latin typeface="Calibri" panose="020F0502020204030204" pitchFamily="34" charset="0"/>
                          <a:ea typeface="Times New Roman" panose="02020603050405020304" pitchFamily="18" charset="0"/>
                          <a:cs typeface="Calibri" panose="020F0502020204030204" pitchFamily="34" charset="0"/>
                        </a:rPr>
                        <a:t>DPV/MA</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400">
                          <a:effectLst/>
                          <a:latin typeface="Calibri" panose="020F0502020204030204" pitchFamily="34" charset="0"/>
                          <a:ea typeface="Times New Roman" panose="02020603050405020304" pitchFamily="18" charset="0"/>
                          <a:cs typeface="Calibri" panose="020F0502020204030204" pitchFamily="34" charset="0"/>
                        </a:rPr>
                        <a:t>RIM</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400">
                          <a:effectLst/>
                          <a:latin typeface="Calibri" panose="020F0502020204030204" pitchFamily="34" charset="0"/>
                          <a:ea typeface="Times New Roman" panose="02020603050405020304" pitchFamily="18" charset="0"/>
                          <a:cs typeface="Calibri" panose="020F0502020204030204" pitchFamily="34" charset="0"/>
                        </a:rPr>
                        <a:t>BUDGET</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400">
                          <a:effectLst/>
                          <a:latin typeface="Calibri" panose="020F0502020204030204" pitchFamily="34" charset="0"/>
                          <a:ea typeface="Times New Roman" panose="02020603050405020304" pitchFamily="18" charset="0"/>
                          <a:cs typeface="Calibri" panose="020F0502020204030204" pitchFamily="34" charset="0"/>
                        </a:rPr>
                        <a:t>Acquis</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400">
                          <a:effectLst/>
                          <a:latin typeface="Calibri" panose="020F0502020204030204" pitchFamily="34" charset="0"/>
                          <a:ea typeface="Times New Roman" panose="02020603050405020304" pitchFamily="18" charset="0"/>
                          <a:cs typeface="Calibri" panose="020F0502020204030204" pitchFamily="34" charset="0"/>
                        </a:rPr>
                        <a:t>93,47</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73687835"/>
                  </a:ext>
                </a:extLst>
              </a:tr>
              <a:tr h="537186">
                <a:tc>
                  <a:txBody>
                    <a:bodyPr/>
                    <a:lstStyle/>
                    <a:p>
                      <a:pPr>
                        <a:lnSpc>
                          <a:spcPct val="115000"/>
                        </a:lnSpc>
                        <a:spcAft>
                          <a:spcPts val="1000"/>
                        </a:spcAft>
                        <a:buNone/>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Complexe intégré de production de sucre à Foum Gleita</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24-27</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CAB/MA</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 RECHERCHER</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PPP</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Pas de requête</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12 920,00</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extLst>
                  <a:ext uri="{0D108BD9-81ED-4DB2-BD59-A6C34878D82A}">
                    <a16:rowId xmlns:a16="http://schemas.microsoft.com/office/drawing/2014/main" val="3569717234"/>
                  </a:ext>
                </a:extLst>
              </a:tr>
              <a:tr h="813883">
                <a:tc>
                  <a:txBody>
                    <a:bodyPr/>
                    <a:lstStyle/>
                    <a:p>
                      <a:pPr>
                        <a:lnSpc>
                          <a:spcPct val="115000"/>
                        </a:lnSpc>
                        <a:spcAft>
                          <a:spcPts val="1000"/>
                        </a:spcAft>
                        <a:buNone/>
                      </a:pPr>
                      <a:r>
                        <a:rPr lang="fr-FR" sz="1400" dirty="0">
                          <a:effectLst/>
                          <a:latin typeface="Calibri" panose="020F0502020204030204" pitchFamily="34" charset="0"/>
                          <a:ea typeface="Times New Roman" panose="02020603050405020304" pitchFamily="18" charset="0"/>
                          <a:cs typeface="Calibri" panose="020F0502020204030204" pitchFamily="34" charset="0"/>
                        </a:rPr>
                        <a:t>Projet intégré pour le développement de l'Agriculture au niveau des Communes du </a:t>
                      </a:r>
                      <a:r>
                        <a:rPr lang="fr-FR" sz="1400" dirty="0" err="1">
                          <a:effectLst/>
                          <a:latin typeface="Calibri" panose="020F0502020204030204" pitchFamily="34" charset="0"/>
                          <a:ea typeface="Times New Roman" panose="02020603050405020304" pitchFamily="18" charset="0"/>
                          <a:cs typeface="Calibri" panose="020F0502020204030204" pitchFamily="34" charset="0"/>
                        </a:rPr>
                        <a:t>Hodh</a:t>
                      </a:r>
                      <a:r>
                        <a:rPr lang="fr-FR" sz="1400" dirty="0">
                          <a:effectLst/>
                          <a:latin typeface="Calibri" panose="020F0502020204030204" pitchFamily="34" charset="0"/>
                          <a:ea typeface="Times New Roman" panose="02020603050405020304" pitchFamily="18" charset="0"/>
                          <a:cs typeface="Calibri" panose="020F0502020204030204" pitchFamily="34" charset="0"/>
                        </a:rPr>
                        <a:t> </a:t>
                      </a:r>
                      <a:r>
                        <a:rPr lang="fr-FR" sz="1400" dirty="0" err="1">
                          <a:effectLst/>
                          <a:latin typeface="Calibri" panose="020F0502020204030204" pitchFamily="34" charset="0"/>
                          <a:ea typeface="Times New Roman" panose="02020603050405020304" pitchFamily="18" charset="0"/>
                          <a:cs typeface="Calibri" panose="020F0502020204030204" pitchFamily="34" charset="0"/>
                        </a:rPr>
                        <a:t>Echarghi</a:t>
                      </a:r>
                      <a:endParaRPr lang="fr-FR" sz="1600" dirty="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400">
                          <a:effectLst/>
                          <a:latin typeface="Calibri" panose="020F0502020204030204" pitchFamily="34" charset="0"/>
                          <a:ea typeface="Times New Roman" panose="02020603050405020304" pitchFamily="18" charset="0"/>
                          <a:cs typeface="Calibri" panose="020F0502020204030204" pitchFamily="34" charset="0"/>
                        </a:rPr>
                        <a:t>24-27</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400">
                          <a:effectLst/>
                          <a:latin typeface="Calibri" panose="020F0502020204030204" pitchFamily="34" charset="0"/>
                          <a:ea typeface="Times New Roman" panose="02020603050405020304" pitchFamily="18" charset="0"/>
                          <a:cs typeface="Calibri" panose="020F0502020204030204" pitchFamily="34" charset="0"/>
                        </a:rPr>
                        <a:t>CAB/MIDEC</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400">
                          <a:effectLst/>
                          <a:latin typeface="Calibri" panose="020F0502020204030204" pitchFamily="34" charset="0"/>
                          <a:ea typeface="Times New Roman" panose="02020603050405020304" pitchFamily="18" charset="0"/>
                          <a:cs typeface="Calibri" panose="020F0502020204030204" pitchFamily="34" charset="0"/>
                        </a:rPr>
                        <a:t>Alliance Sahel</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400">
                          <a:effectLst/>
                          <a:latin typeface="Calibri" panose="020F0502020204030204" pitchFamily="34" charset="0"/>
                          <a:ea typeface="Times New Roman" panose="02020603050405020304" pitchFamily="18" charset="0"/>
                          <a:cs typeface="Calibri" panose="020F0502020204030204" pitchFamily="34" charset="0"/>
                        </a:rPr>
                        <a:t>DON</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400">
                          <a:effectLst/>
                          <a:latin typeface="Calibri" panose="020F0502020204030204" pitchFamily="34" charset="0"/>
                          <a:ea typeface="Times New Roman" panose="02020603050405020304" pitchFamily="18" charset="0"/>
                          <a:cs typeface="Calibri" panose="020F0502020204030204" pitchFamily="34" charset="0"/>
                        </a:rPr>
                        <a:t>En cours de négociation</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400" dirty="0">
                          <a:effectLst/>
                          <a:latin typeface="Calibri" panose="020F0502020204030204" pitchFamily="34" charset="0"/>
                          <a:ea typeface="Times New Roman" panose="02020603050405020304" pitchFamily="18" charset="0"/>
                          <a:cs typeface="Calibri" panose="020F0502020204030204" pitchFamily="34" charset="0"/>
                        </a:rPr>
                        <a:t>72,30</a:t>
                      </a:r>
                      <a:endParaRPr lang="fr-FR" sz="1600" dirty="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49773108"/>
                  </a:ext>
                </a:extLst>
              </a:tr>
              <a:tr h="697975">
                <a:tc>
                  <a:txBody>
                    <a:bodyPr/>
                    <a:lstStyle/>
                    <a:p>
                      <a:pPr>
                        <a:lnSpc>
                          <a:spcPct val="115000"/>
                        </a:lnSpc>
                        <a:spcAft>
                          <a:spcPts val="1000"/>
                        </a:spcAft>
                        <a:buNone/>
                      </a:pPr>
                      <a:r>
                        <a:rPr lang="fr-FR"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Projet d’Appui au développement et aux Innovations dans le Secteur Agricole en Mauritanie</a:t>
                      </a:r>
                      <a:endParaRPr lang="fr-FR" sz="1600" dirty="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23-29</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CAB/MA</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RIM</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BUDGET</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Acquis</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30,00</a:t>
                      </a:r>
                      <a:endParaRPr lang="fr-FR" sz="1600" dirty="0">
                        <a:effectLst/>
                        <a:latin typeface="Calibri" panose="020F0502020204030204" pitchFamily="34" charset="0"/>
                        <a:ea typeface="Times New Roman" panose="02020603050405020304" pitchFamily="18" charset="0"/>
                        <a:cs typeface="Arial" panose="020B0604020202020204" pitchFamily="34" charset="0"/>
                      </a:endParaRPr>
                    </a:p>
                  </a:txBody>
                  <a:tcPr marL="22371" marR="223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extLst>
                  <a:ext uri="{0D108BD9-81ED-4DB2-BD59-A6C34878D82A}">
                    <a16:rowId xmlns:a16="http://schemas.microsoft.com/office/drawing/2014/main" val="4020997329"/>
                  </a:ext>
                </a:extLst>
              </a:tr>
            </a:tbl>
          </a:graphicData>
        </a:graphic>
      </p:graphicFrame>
    </p:spTree>
    <p:extLst>
      <p:ext uri="{BB962C8B-B14F-4D97-AF65-F5344CB8AC3E}">
        <p14:creationId xmlns:p14="http://schemas.microsoft.com/office/powerpoint/2010/main" val="42894632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87AC37-6FA0-2911-4BB9-B665ACDB64BC}"/>
            </a:ext>
          </a:extLst>
        </p:cNvPr>
        <p:cNvGrpSpPr/>
        <p:nvPr/>
      </p:nvGrpSpPr>
      <p:grpSpPr>
        <a:xfrm>
          <a:off x="0" y="0"/>
          <a:ext cx="0" cy="0"/>
          <a:chOff x="0" y="0"/>
          <a:chExt cx="0" cy="0"/>
        </a:xfrm>
      </p:grpSpPr>
      <p:graphicFrame>
        <p:nvGraphicFramePr>
          <p:cNvPr id="4" name="Tableau 3">
            <a:extLst>
              <a:ext uri="{FF2B5EF4-FFF2-40B4-BE49-F238E27FC236}">
                <a16:creationId xmlns:a16="http://schemas.microsoft.com/office/drawing/2014/main" id="{08F801D0-C983-708B-FD33-6E88452A594C}"/>
              </a:ext>
            </a:extLst>
          </p:cNvPr>
          <p:cNvGraphicFramePr>
            <a:graphicFrameLocks noGrp="1"/>
          </p:cNvGraphicFramePr>
          <p:nvPr>
            <p:extLst>
              <p:ext uri="{D42A27DB-BD31-4B8C-83A1-F6EECF244321}">
                <p14:modId xmlns:p14="http://schemas.microsoft.com/office/powerpoint/2010/main" val="3705844738"/>
              </p:ext>
            </p:extLst>
          </p:nvPr>
        </p:nvGraphicFramePr>
        <p:xfrm>
          <a:off x="481264" y="300793"/>
          <a:ext cx="11514223" cy="6488776"/>
        </p:xfrm>
        <a:graphic>
          <a:graphicData uri="http://schemas.openxmlformats.org/drawingml/2006/table">
            <a:tbl>
              <a:tblPr firstRow="1" firstCol="1" bandRow="1"/>
              <a:tblGrid>
                <a:gridCol w="3473197">
                  <a:extLst>
                    <a:ext uri="{9D8B030D-6E8A-4147-A177-3AD203B41FA5}">
                      <a16:colId xmlns:a16="http://schemas.microsoft.com/office/drawing/2014/main" val="2207848785"/>
                    </a:ext>
                  </a:extLst>
                </a:gridCol>
                <a:gridCol w="1484376">
                  <a:extLst>
                    <a:ext uri="{9D8B030D-6E8A-4147-A177-3AD203B41FA5}">
                      <a16:colId xmlns:a16="http://schemas.microsoft.com/office/drawing/2014/main" val="2482624776"/>
                    </a:ext>
                  </a:extLst>
                </a:gridCol>
                <a:gridCol w="1311776">
                  <a:extLst>
                    <a:ext uri="{9D8B030D-6E8A-4147-A177-3AD203B41FA5}">
                      <a16:colId xmlns:a16="http://schemas.microsoft.com/office/drawing/2014/main" val="2700738527"/>
                    </a:ext>
                  </a:extLst>
                </a:gridCol>
                <a:gridCol w="1150310">
                  <a:extLst>
                    <a:ext uri="{9D8B030D-6E8A-4147-A177-3AD203B41FA5}">
                      <a16:colId xmlns:a16="http://schemas.microsoft.com/office/drawing/2014/main" val="2755920418"/>
                    </a:ext>
                  </a:extLst>
                </a:gridCol>
                <a:gridCol w="1472127">
                  <a:extLst>
                    <a:ext uri="{9D8B030D-6E8A-4147-A177-3AD203B41FA5}">
                      <a16:colId xmlns:a16="http://schemas.microsoft.com/office/drawing/2014/main" val="581140950"/>
                    </a:ext>
                  </a:extLst>
                </a:gridCol>
                <a:gridCol w="1311776">
                  <a:extLst>
                    <a:ext uri="{9D8B030D-6E8A-4147-A177-3AD203B41FA5}">
                      <a16:colId xmlns:a16="http://schemas.microsoft.com/office/drawing/2014/main" val="708065274"/>
                    </a:ext>
                  </a:extLst>
                </a:gridCol>
                <a:gridCol w="1310661">
                  <a:extLst>
                    <a:ext uri="{9D8B030D-6E8A-4147-A177-3AD203B41FA5}">
                      <a16:colId xmlns:a16="http://schemas.microsoft.com/office/drawing/2014/main" val="2766704628"/>
                    </a:ext>
                  </a:extLst>
                </a:gridCol>
              </a:tblGrid>
              <a:tr h="567566">
                <a:tc>
                  <a:txBody>
                    <a:bodyPr/>
                    <a:lstStyle/>
                    <a:p>
                      <a:pPr algn="ctr">
                        <a:lnSpc>
                          <a:spcPct val="115000"/>
                        </a:lnSpc>
                        <a:spcAft>
                          <a:spcPts val="1000"/>
                        </a:spcAft>
                        <a:buNone/>
                      </a:pPr>
                      <a:r>
                        <a:rPr lang="fr-FR" sz="14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Intitulé du Projet</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2060"/>
                    </a:solidFill>
                  </a:tcPr>
                </a:tc>
                <a:tc>
                  <a:txBody>
                    <a:bodyPr/>
                    <a:lstStyle/>
                    <a:p>
                      <a:pPr algn="ctr">
                        <a:lnSpc>
                          <a:spcPct val="115000"/>
                        </a:lnSpc>
                        <a:spcAft>
                          <a:spcPts val="1000"/>
                        </a:spcAft>
                        <a:buNone/>
                      </a:pPr>
                      <a:r>
                        <a:rPr lang="fr-FR" sz="14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Durée</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2060"/>
                    </a:solidFill>
                  </a:tcPr>
                </a:tc>
                <a:tc>
                  <a:txBody>
                    <a:bodyPr/>
                    <a:lstStyle/>
                    <a:p>
                      <a:pPr algn="ctr">
                        <a:lnSpc>
                          <a:spcPct val="115000"/>
                        </a:lnSpc>
                        <a:spcAft>
                          <a:spcPts val="1000"/>
                        </a:spcAft>
                        <a:buNone/>
                      </a:pPr>
                      <a:r>
                        <a:rPr lang="fr-FR" sz="14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Agence d'Exécution</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2060"/>
                    </a:solidFill>
                  </a:tcPr>
                </a:tc>
                <a:tc>
                  <a:txBody>
                    <a:bodyPr/>
                    <a:lstStyle/>
                    <a:p>
                      <a:pPr algn="ctr">
                        <a:lnSpc>
                          <a:spcPct val="115000"/>
                        </a:lnSpc>
                        <a:spcAft>
                          <a:spcPts val="1000"/>
                        </a:spcAft>
                        <a:buNone/>
                      </a:pPr>
                      <a:r>
                        <a:rPr lang="fr-FR" sz="14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Bailleur</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2060"/>
                    </a:solidFill>
                  </a:tcPr>
                </a:tc>
                <a:tc>
                  <a:txBody>
                    <a:bodyPr/>
                    <a:lstStyle/>
                    <a:p>
                      <a:pPr algn="ctr">
                        <a:lnSpc>
                          <a:spcPct val="115000"/>
                        </a:lnSpc>
                        <a:spcAft>
                          <a:spcPts val="1000"/>
                        </a:spcAft>
                        <a:buNone/>
                      </a:pPr>
                      <a:r>
                        <a:rPr lang="fr-FR" sz="14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Nature Financement</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2060"/>
                    </a:solidFill>
                  </a:tcPr>
                </a:tc>
                <a:tc>
                  <a:txBody>
                    <a:bodyPr/>
                    <a:lstStyle/>
                    <a:p>
                      <a:pPr algn="ctr">
                        <a:lnSpc>
                          <a:spcPct val="115000"/>
                        </a:lnSpc>
                        <a:spcAft>
                          <a:spcPts val="1000"/>
                        </a:spcAft>
                        <a:buNone/>
                      </a:pPr>
                      <a:r>
                        <a:rPr lang="fr-FR" sz="14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Maturité du financement</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2060"/>
                    </a:solidFill>
                  </a:tcPr>
                </a:tc>
                <a:tc>
                  <a:txBody>
                    <a:bodyPr/>
                    <a:lstStyle/>
                    <a:p>
                      <a:pPr algn="ctr">
                        <a:lnSpc>
                          <a:spcPct val="115000"/>
                        </a:lnSpc>
                        <a:spcAft>
                          <a:spcPts val="1000"/>
                        </a:spcAft>
                        <a:buNone/>
                      </a:pPr>
                      <a:r>
                        <a:rPr lang="fr-FR" sz="14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Coût en million MRU</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2060"/>
                    </a:solidFill>
                  </a:tcPr>
                </a:tc>
                <a:extLst>
                  <a:ext uri="{0D108BD9-81ED-4DB2-BD59-A6C34878D82A}">
                    <a16:rowId xmlns:a16="http://schemas.microsoft.com/office/drawing/2014/main" val="1958567348"/>
                  </a:ext>
                </a:extLst>
              </a:tr>
              <a:tr h="567566">
                <a:tc>
                  <a:txBody>
                    <a:bodyPr/>
                    <a:lstStyle/>
                    <a:p>
                      <a:pPr>
                        <a:lnSpc>
                          <a:spcPct val="115000"/>
                        </a:lnSpc>
                        <a:spcAft>
                          <a:spcPts val="1000"/>
                        </a:spcAft>
                        <a:buNone/>
                      </a:pPr>
                      <a:r>
                        <a:rPr lang="fr-FR" sz="1400" dirty="0">
                          <a:effectLst/>
                          <a:latin typeface="Calibri" panose="020F0502020204030204" pitchFamily="34" charset="0"/>
                          <a:ea typeface="Times New Roman" panose="02020603050405020304" pitchFamily="18" charset="0"/>
                          <a:cs typeface="Calibri" panose="020F0502020204030204" pitchFamily="34" charset="0"/>
                        </a:rPr>
                        <a:t>Programme d'Appui à la Transformation Agricole en Mauritanie (PATAM)</a:t>
                      </a:r>
                      <a:endParaRPr lang="fr-FR" sz="1600" dirty="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400">
                          <a:effectLst/>
                          <a:latin typeface="Calibri" panose="020F0502020204030204" pitchFamily="34" charset="0"/>
                          <a:ea typeface="Times New Roman" panose="02020603050405020304" pitchFamily="18" charset="0"/>
                          <a:cs typeface="Calibri" panose="020F0502020204030204" pitchFamily="34" charset="0"/>
                        </a:rPr>
                        <a:t>19-26</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400">
                          <a:effectLst/>
                          <a:latin typeface="Calibri" panose="020F0502020204030204" pitchFamily="34" charset="0"/>
                          <a:ea typeface="Times New Roman" panose="02020603050405020304" pitchFamily="18" charset="0"/>
                          <a:cs typeface="Calibri" panose="020F0502020204030204" pitchFamily="34" charset="0"/>
                        </a:rPr>
                        <a:t>UG-PATAM</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400">
                          <a:effectLst/>
                          <a:latin typeface="Calibri" panose="020F0502020204030204" pitchFamily="34" charset="0"/>
                          <a:ea typeface="Times New Roman" panose="02020603050405020304" pitchFamily="18" charset="0"/>
                          <a:cs typeface="Calibri" panose="020F0502020204030204" pitchFamily="34" charset="0"/>
                        </a:rPr>
                        <a:t>FSN</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400">
                          <a:effectLst/>
                          <a:latin typeface="Calibri" panose="020F0502020204030204" pitchFamily="34" charset="0"/>
                          <a:ea typeface="Times New Roman" panose="02020603050405020304" pitchFamily="18" charset="0"/>
                          <a:cs typeface="Calibri" panose="020F0502020204030204" pitchFamily="34" charset="0"/>
                        </a:rPr>
                        <a:t>PRET</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400">
                          <a:effectLst/>
                          <a:latin typeface="Calibri" panose="020F0502020204030204" pitchFamily="34" charset="0"/>
                          <a:ea typeface="Times New Roman" panose="02020603050405020304" pitchFamily="18" charset="0"/>
                          <a:cs typeface="Calibri" panose="020F0502020204030204" pitchFamily="34" charset="0"/>
                        </a:rPr>
                        <a:t>Acquis</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400">
                          <a:effectLst/>
                          <a:latin typeface="Calibri" panose="020F0502020204030204" pitchFamily="34" charset="0"/>
                          <a:ea typeface="Times New Roman" panose="02020603050405020304" pitchFamily="18" charset="0"/>
                          <a:cs typeface="Calibri" panose="020F0502020204030204" pitchFamily="34" charset="0"/>
                        </a:rPr>
                        <a:t>172,80</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38434574"/>
                  </a:ext>
                </a:extLst>
              </a:tr>
              <a:tr h="567566">
                <a:tc>
                  <a:txBody>
                    <a:bodyPr/>
                    <a:lstStyle/>
                    <a:p>
                      <a:pPr>
                        <a:lnSpc>
                          <a:spcPct val="115000"/>
                        </a:lnSpc>
                        <a:spcAft>
                          <a:spcPts val="1000"/>
                        </a:spcAft>
                        <a:buNone/>
                      </a:pPr>
                      <a:r>
                        <a:rPr lang="fr-FR"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Programme d'Appui à la Transformation Agricole en Mauritanie (PATAM)</a:t>
                      </a:r>
                      <a:endParaRPr lang="fr-FR" sz="1600" dirty="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19-26</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UG-PATAM</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RIM</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BUDGET</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Acquis</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140,85</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extLst>
                  <a:ext uri="{0D108BD9-81ED-4DB2-BD59-A6C34878D82A}">
                    <a16:rowId xmlns:a16="http://schemas.microsoft.com/office/drawing/2014/main" val="314505328"/>
                  </a:ext>
                </a:extLst>
              </a:tr>
              <a:tr h="567566">
                <a:tc>
                  <a:txBody>
                    <a:bodyPr/>
                    <a:lstStyle/>
                    <a:p>
                      <a:pPr>
                        <a:lnSpc>
                          <a:spcPct val="115000"/>
                        </a:lnSpc>
                        <a:spcAft>
                          <a:spcPts val="1000"/>
                        </a:spcAft>
                        <a:buNone/>
                      </a:pPr>
                      <a:r>
                        <a:rPr lang="fr-FR" sz="1400">
                          <a:effectLst/>
                          <a:latin typeface="Calibri" panose="020F0502020204030204" pitchFamily="34" charset="0"/>
                          <a:ea typeface="Times New Roman" panose="02020603050405020304" pitchFamily="18" charset="0"/>
                          <a:cs typeface="Calibri" panose="020F0502020204030204" pitchFamily="34" charset="0"/>
                        </a:rPr>
                        <a:t>Programme d'Appui à la Transformation Agricole en Mauritanie (PATAM)</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400">
                          <a:effectLst/>
                          <a:latin typeface="Calibri" panose="020F0502020204030204" pitchFamily="34" charset="0"/>
                          <a:ea typeface="Times New Roman" panose="02020603050405020304" pitchFamily="18" charset="0"/>
                          <a:cs typeface="Calibri" panose="020F0502020204030204" pitchFamily="34" charset="0"/>
                        </a:rPr>
                        <a:t>19-26</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400">
                          <a:effectLst/>
                          <a:latin typeface="Calibri" panose="020F0502020204030204" pitchFamily="34" charset="0"/>
                          <a:ea typeface="Times New Roman" panose="02020603050405020304" pitchFamily="18" charset="0"/>
                          <a:cs typeface="Calibri" panose="020F0502020204030204" pitchFamily="34" charset="0"/>
                        </a:rPr>
                        <a:t>UG-PATAM</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400">
                          <a:effectLst/>
                          <a:latin typeface="Calibri" panose="020F0502020204030204" pitchFamily="34" charset="0"/>
                          <a:ea typeface="Times New Roman" panose="02020603050405020304" pitchFamily="18" charset="0"/>
                          <a:cs typeface="Calibri" panose="020F0502020204030204" pitchFamily="34" charset="0"/>
                        </a:rPr>
                        <a:t>BAD-FAD</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400">
                          <a:effectLst/>
                          <a:latin typeface="Calibri" panose="020F0502020204030204" pitchFamily="34" charset="0"/>
                          <a:ea typeface="Times New Roman" panose="02020603050405020304" pitchFamily="18" charset="0"/>
                          <a:cs typeface="Calibri" panose="020F0502020204030204" pitchFamily="34" charset="0"/>
                        </a:rPr>
                        <a:t>PRET</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400">
                          <a:effectLst/>
                          <a:latin typeface="Calibri" panose="020F0502020204030204" pitchFamily="34" charset="0"/>
                          <a:ea typeface="Times New Roman" panose="02020603050405020304" pitchFamily="18" charset="0"/>
                          <a:cs typeface="Calibri" panose="020F0502020204030204" pitchFamily="34" charset="0"/>
                        </a:rPr>
                        <a:t>Acquis</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400">
                          <a:effectLst/>
                          <a:latin typeface="Calibri" panose="020F0502020204030204" pitchFamily="34" charset="0"/>
                          <a:ea typeface="Times New Roman" panose="02020603050405020304" pitchFamily="18" charset="0"/>
                          <a:cs typeface="Calibri" panose="020F0502020204030204" pitchFamily="34" charset="0"/>
                        </a:rPr>
                        <a:t>336,00</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77012662"/>
                  </a:ext>
                </a:extLst>
              </a:tr>
              <a:tr h="567566">
                <a:tc>
                  <a:txBody>
                    <a:bodyPr/>
                    <a:lstStyle/>
                    <a:p>
                      <a:pPr>
                        <a:lnSpc>
                          <a:spcPct val="115000"/>
                        </a:lnSpc>
                        <a:spcAft>
                          <a:spcPts val="1000"/>
                        </a:spcAft>
                        <a:buNone/>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Programme d'Appui à la Transformation Agricole en Mauritanie (PATAM)</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19-26</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UG-PATAM</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FSN</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PRET</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Acquis</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288,00</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extLst>
                  <a:ext uri="{0D108BD9-81ED-4DB2-BD59-A6C34878D82A}">
                    <a16:rowId xmlns:a16="http://schemas.microsoft.com/office/drawing/2014/main" val="813068693"/>
                  </a:ext>
                </a:extLst>
              </a:tr>
              <a:tr h="567566">
                <a:tc>
                  <a:txBody>
                    <a:bodyPr/>
                    <a:lstStyle/>
                    <a:p>
                      <a:pPr>
                        <a:lnSpc>
                          <a:spcPct val="115000"/>
                        </a:lnSpc>
                        <a:spcAft>
                          <a:spcPts val="1000"/>
                        </a:spcAft>
                        <a:buNone/>
                      </a:pPr>
                      <a:r>
                        <a:rPr lang="fr-FR" sz="1400">
                          <a:effectLst/>
                          <a:latin typeface="Calibri" panose="020F0502020204030204" pitchFamily="34" charset="0"/>
                          <a:ea typeface="Times New Roman" panose="02020603050405020304" pitchFamily="18" charset="0"/>
                          <a:cs typeface="Calibri" panose="020F0502020204030204" pitchFamily="34" charset="0"/>
                        </a:rPr>
                        <a:t>Programme d'Appui à la Transformation Agricole en Mauritanie (PATAM)</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400">
                          <a:effectLst/>
                          <a:latin typeface="Calibri" panose="020F0502020204030204" pitchFamily="34" charset="0"/>
                          <a:ea typeface="Times New Roman" panose="02020603050405020304" pitchFamily="18" charset="0"/>
                          <a:cs typeface="Calibri" panose="020F0502020204030204" pitchFamily="34" charset="0"/>
                        </a:rPr>
                        <a:t>19-26</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400">
                          <a:effectLst/>
                          <a:latin typeface="Calibri" panose="020F0502020204030204" pitchFamily="34" charset="0"/>
                          <a:ea typeface="Times New Roman" panose="02020603050405020304" pitchFamily="18" charset="0"/>
                          <a:cs typeface="Calibri" panose="020F0502020204030204" pitchFamily="34" charset="0"/>
                        </a:rPr>
                        <a:t>UG-PATAM</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400">
                          <a:effectLst/>
                          <a:latin typeface="Calibri" panose="020F0502020204030204" pitchFamily="34" charset="0"/>
                          <a:ea typeface="Times New Roman" panose="02020603050405020304" pitchFamily="18" charset="0"/>
                          <a:cs typeface="Calibri" panose="020F0502020204030204" pitchFamily="34" charset="0"/>
                        </a:rPr>
                        <a:t>BID-Vente à terme</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400">
                          <a:effectLst/>
                          <a:latin typeface="Calibri" panose="020F0502020204030204" pitchFamily="34" charset="0"/>
                          <a:ea typeface="Times New Roman" panose="02020603050405020304" pitchFamily="18" charset="0"/>
                          <a:cs typeface="Calibri" panose="020F0502020204030204" pitchFamily="34" charset="0"/>
                        </a:rPr>
                        <a:t>PRET</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400">
                          <a:effectLst/>
                          <a:latin typeface="Calibri" panose="020F0502020204030204" pitchFamily="34" charset="0"/>
                          <a:ea typeface="Times New Roman" panose="02020603050405020304" pitchFamily="18" charset="0"/>
                          <a:cs typeface="Calibri" panose="020F0502020204030204" pitchFamily="34" charset="0"/>
                        </a:rPr>
                        <a:t>Acquis</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400">
                          <a:effectLst/>
                          <a:latin typeface="Calibri" panose="020F0502020204030204" pitchFamily="34" charset="0"/>
                          <a:ea typeface="Times New Roman" panose="02020603050405020304" pitchFamily="18" charset="0"/>
                          <a:cs typeface="Calibri" panose="020F0502020204030204" pitchFamily="34" charset="0"/>
                        </a:rPr>
                        <a:t>918,00</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24719377"/>
                  </a:ext>
                </a:extLst>
              </a:tr>
              <a:tr h="690341">
                <a:tc>
                  <a:txBody>
                    <a:bodyPr/>
                    <a:lstStyle/>
                    <a:p>
                      <a:pPr>
                        <a:lnSpc>
                          <a:spcPct val="115000"/>
                        </a:lnSpc>
                        <a:spcAft>
                          <a:spcPts val="1000"/>
                        </a:spcAft>
                        <a:buNone/>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Appui à la Sécurité Alimentaire dans les Régions de Gorgol et Guidimagha (ASARIGG)</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19-26</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SONADER</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RIM</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BUDGET</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Acquis</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40,00</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extLst>
                  <a:ext uri="{0D108BD9-81ED-4DB2-BD59-A6C34878D82A}">
                    <a16:rowId xmlns:a16="http://schemas.microsoft.com/office/drawing/2014/main" val="2757962831"/>
                  </a:ext>
                </a:extLst>
              </a:tr>
              <a:tr h="567566">
                <a:tc>
                  <a:txBody>
                    <a:bodyPr/>
                    <a:lstStyle/>
                    <a:p>
                      <a:pPr>
                        <a:lnSpc>
                          <a:spcPct val="115000"/>
                        </a:lnSpc>
                        <a:spcAft>
                          <a:spcPts val="1000"/>
                        </a:spcAft>
                        <a:buNone/>
                      </a:pPr>
                      <a:r>
                        <a:rPr lang="fr-FR" sz="1400" dirty="0">
                          <a:effectLst/>
                          <a:latin typeface="Calibri" panose="020F0502020204030204" pitchFamily="34" charset="0"/>
                          <a:ea typeface="Times New Roman" panose="02020603050405020304" pitchFamily="18" charset="0"/>
                          <a:cs typeface="Calibri" panose="020F0502020204030204" pitchFamily="34" charset="0"/>
                        </a:rPr>
                        <a:t>Appui à la Sécurité Alimentaire dans les Régions de </a:t>
                      </a:r>
                      <a:r>
                        <a:rPr lang="fr-FR" sz="1400" dirty="0" err="1">
                          <a:effectLst/>
                          <a:latin typeface="Calibri" panose="020F0502020204030204" pitchFamily="34" charset="0"/>
                          <a:ea typeface="Times New Roman" panose="02020603050405020304" pitchFamily="18" charset="0"/>
                          <a:cs typeface="Calibri" panose="020F0502020204030204" pitchFamily="34" charset="0"/>
                        </a:rPr>
                        <a:t>Gorgol</a:t>
                      </a:r>
                      <a:r>
                        <a:rPr lang="fr-FR" sz="1400" dirty="0">
                          <a:effectLst/>
                          <a:latin typeface="Calibri" panose="020F0502020204030204" pitchFamily="34" charset="0"/>
                          <a:ea typeface="Times New Roman" panose="02020603050405020304" pitchFamily="18" charset="0"/>
                          <a:cs typeface="Calibri" panose="020F0502020204030204" pitchFamily="34" charset="0"/>
                        </a:rPr>
                        <a:t> et </a:t>
                      </a:r>
                      <a:r>
                        <a:rPr lang="fr-FR" sz="1400" dirty="0" err="1">
                          <a:effectLst/>
                          <a:latin typeface="Calibri" panose="020F0502020204030204" pitchFamily="34" charset="0"/>
                          <a:ea typeface="Times New Roman" panose="02020603050405020304" pitchFamily="18" charset="0"/>
                          <a:cs typeface="Calibri" panose="020F0502020204030204" pitchFamily="34" charset="0"/>
                        </a:rPr>
                        <a:t>Guidimagha</a:t>
                      </a:r>
                      <a:r>
                        <a:rPr lang="fr-FR" sz="1400" dirty="0">
                          <a:effectLst/>
                          <a:latin typeface="Calibri" panose="020F0502020204030204" pitchFamily="34" charset="0"/>
                          <a:ea typeface="Times New Roman" panose="02020603050405020304" pitchFamily="18" charset="0"/>
                          <a:cs typeface="Calibri" panose="020F0502020204030204" pitchFamily="34" charset="0"/>
                        </a:rPr>
                        <a:t> (ASARIGG)</a:t>
                      </a:r>
                      <a:endParaRPr lang="fr-FR" sz="1600" dirty="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400">
                          <a:effectLst/>
                          <a:latin typeface="Calibri" panose="020F0502020204030204" pitchFamily="34" charset="0"/>
                          <a:ea typeface="Times New Roman" panose="02020603050405020304" pitchFamily="18" charset="0"/>
                          <a:cs typeface="Calibri" panose="020F0502020204030204" pitchFamily="34" charset="0"/>
                        </a:rPr>
                        <a:t>19-26</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400">
                          <a:effectLst/>
                          <a:latin typeface="Calibri" panose="020F0502020204030204" pitchFamily="34" charset="0"/>
                          <a:ea typeface="Times New Roman" panose="02020603050405020304" pitchFamily="18" charset="0"/>
                          <a:cs typeface="Calibri" panose="020F0502020204030204" pitchFamily="34" charset="0"/>
                        </a:rPr>
                        <a:t>SONADER</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400">
                          <a:effectLst/>
                          <a:latin typeface="Calibri" panose="020F0502020204030204" pitchFamily="34" charset="0"/>
                          <a:ea typeface="Times New Roman" panose="02020603050405020304" pitchFamily="18" charset="0"/>
                          <a:cs typeface="Calibri" panose="020F0502020204030204" pitchFamily="34" charset="0"/>
                        </a:rPr>
                        <a:t>FRANCE-AFD</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400">
                          <a:effectLst/>
                          <a:latin typeface="Calibri" panose="020F0502020204030204" pitchFamily="34" charset="0"/>
                          <a:ea typeface="Times New Roman" panose="02020603050405020304" pitchFamily="18" charset="0"/>
                          <a:cs typeface="Calibri" panose="020F0502020204030204" pitchFamily="34" charset="0"/>
                        </a:rPr>
                        <a:t>DON</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400">
                          <a:effectLst/>
                          <a:latin typeface="Calibri" panose="020F0502020204030204" pitchFamily="34" charset="0"/>
                          <a:ea typeface="Times New Roman" panose="02020603050405020304" pitchFamily="18" charset="0"/>
                          <a:cs typeface="Calibri" panose="020F0502020204030204" pitchFamily="34" charset="0"/>
                        </a:rPr>
                        <a:t>Acquis</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400">
                          <a:effectLst/>
                          <a:latin typeface="Calibri" panose="020F0502020204030204" pitchFamily="34" charset="0"/>
                          <a:ea typeface="Times New Roman" panose="02020603050405020304" pitchFamily="18" charset="0"/>
                          <a:cs typeface="Calibri" panose="020F0502020204030204" pitchFamily="34" charset="0"/>
                        </a:rPr>
                        <a:t>166,00</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78524999"/>
                  </a:ext>
                </a:extLst>
              </a:tr>
              <a:tr h="567566">
                <a:tc>
                  <a:txBody>
                    <a:bodyPr/>
                    <a:lstStyle/>
                    <a:p>
                      <a:pPr>
                        <a:lnSpc>
                          <a:spcPct val="115000"/>
                        </a:lnSpc>
                        <a:spcAft>
                          <a:spcPts val="1000"/>
                        </a:spcAft>
                        <a:buNone/>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Appui à la Sécurité Alimentaire dans les Régions de Gorgol et Guidimagha (ASARIGG)</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19-26</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SONADER</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FRANCE-AFD</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DON</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Acquis</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20,00</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extLst>
                  <a:ext uri="{0D108BD9-81ED-4DB2-BD59-A6C34878D82A}">
                    <a16:rowId xmlns:a16="http://schemas.microsoft.com/office/drawing/2014/main" val="3175327852"/>
                  </a:ext>
                </a:extLst>
              </a:tr>
              <a:tr h="567566">
                <a:tc>
                  <a:txBody>
                    <a:bodyPr/>
                    <a:lstStyle/>
                    <a:p>
                      <a:pPr>
                        <a:lnSpc>
                          <a:spcPct val="115000"/>
                        </a:lnSpc>
                        <a:spcAft>
                          <a:spcPts val="1000"/>
                        </a:spcAft>
                        <a:buNone/>
                      </a:pPr>
                      <a:r>
                        <a:rPr lang="fr-FR" sz="1400">
                          <a:effectLst/>
                          <a:latin typeface="Calibri" panose="020F0502020204030204" pitchFamily="34" charset="0"/>
                          <a:ea typeface="Times New Roman" panose="02020603050405020304" pitchFamily="18" charset="0"/>
                          <a:cs typeface="Calibri" panose="020F0502020204030204" pitchFamily="34" charset="0"/>
                        </a:rPr>
                        <a:t>Appui à la Sécurité Alimentaire dans les Régions de Gorgol et Guidimagha (ASARIGG)</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400">
                          <a:effectLst/>
                          <a:latin typeface="Calibri" panose="020F0502020204030204" pitchFamily="34" charset="0"/>
                          <a:ea typeface="Times New Roman" panose="02020603050405020304" pitchFamily="18" charset="0"/>
                          <a:cs typeface="Calibri" panose="020F0502020204030204" pitchFamily="34" charset="0"/>
                        </a:rPr>
                        <a:t>19-26</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400">
                          <a:effectLst/>
                          <a:latin typeface="Calibri" panose="020F0502020204030204" pitchFamily="34" charset="0"/>
                          <a:ea typeface="Times New Roman" panose="02020603050405020304" pitchFamily="18" charset="0"/>
                          <a:cs typeface="Calibri" panose="020F0502020204030204" pitchFamily="34" charset="0"/>
                        </a:rPr>
                        <a:t>SONADER</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400">
                          <a:effectLst/>
                          <a:latin typeface="Calibri" panose="020F0502020204030204" pitchFamily="34" charset="0"/>
                          <a:ea typeface="Times New Roman" panose="02020603050405020304" pitchFamily="18" charset="0"/>
                          <a:cs typeface="Calibri" panose="020F0502020204030204" pitchFamily="34" charset="0"/>
                        </a:rPr>
                        <a:t>FRANCE-AFD</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400">
                          <a:effectLst/>
                          <a:latin typeface="Calibri" panose="020F0502020204030204" pitchFamily="34" charset="0"/>
                          <a:ea typeface="Times New Roman" panose="02020603050405020304" pitchFamily="18" charset="0"/>
                          <a:cs typeface="Calibri" panose="020F0502020204030204" pitchFamily="34" charset="0"/>
                        </a:rPr>
                        <a:t>DON</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400">
                          <a:effectLst/>
                          <a:latin typeface="Calibri" panose="020F0502020204030204" pitchFamily="34" charset="0"/>
                          <a:ea typeface="Times New Roman" panose="02020603050405020304" pitchFamily="18" charset="0"/>
                          <a:cs typeface="Calibri" panose="020F0502020204030204" pitchFamily="34" charset="0"/>
                        </a:rPr>
                        <a:t>Acquis</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400">
                          <a:effectLst/>
                          <a:latin typeface="Calibri" panose="020F0502020204030204" pitchFamily="34" charset="0"/>
                          <a:ea typeface="Times New Roman" panose="02020603050405020304" pitchFamily="18" charset="0"/>
                          <a:cs typeface="Calibri" panose="020F0502020204030204" pitchFamily="34" charset="0"/>
                        </a:rPr>
                        <a:t>337,00</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17639189"/>
                  </a:ext>
                </a:extLst>
              </a:tr>
              <a:tr h="690341">
                <a:tc>
                  <a:txBody>
                    <a:bodyPr/>
                    <a:lstStyle/>
                    <a:p>
                      <a:pPr>
                        <a:lnSpc>
                          <a:spcPct val="115000"/>
                        </a:lnSpc>
                        <a:spcAft>
                          <a:spcPts val="1000"/>
                        </a:spcAft>
                        <a:buNone/>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Appui à la Sécurité Alimentaire dans les Régions de Gorgol et Guidimagha (ASARIGG)</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19-26</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SONADER</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FRANCE-AFD</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DON</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Acquis</a:t>
                      </a:r>
                      <a:endParaRPr lang="fr-FR" sz="160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200,00</a:t>
                      </a:r>
                      <a:endParaRPr lang="fr-FR" sz="1600" dirty="0">
                        <a:effectLst/>
                        <a:latin typeface="Calibri" panose="020F0502020204030204" pitchFamily="34" charset="0"/>
                        <a:ea typeface="Times New Roman" panose="02020603050405020304" pitchFamily="18" charset="0"/>
                        <a:cs typeface="Arial" panose="020B0604020202020204" pitchFamily="34" charset="0"/>
                      </a:endParaRPr>
                    </a:p>
                  </a:txBody>
                  <a:tcPr marL="57150" marR="571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extLst>
                  <a:ext uri="{0D108BD9-81ED-4DB2-BD59-A6C34878D82A}">
                    <a16:rowId xmlns:a16="http://schemas.microsoft.com/office/drawing/2014/main" val="2975283552"/>
                  </a:ext>
                </a:extLst>
              </a:tr>
            </a:tbl>
          </a:graphicData>
        </a:graphic>
      </p:graphicFrame>
    </p:spTree>
    <p:extLst>
      <p:ext uri="{BB962C8B-B14F-4D97-AF65-F5344CB8AC3E}">
        <p14:creationId xmlns:p14="http://schemas.microsoft.com/office/powerpoint/2010/main" val="4792838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AutoShape 8"/>
          <p:cNvSpPr>
            <a:spLocks noChangeArrowheads="1"/>
          </p:cNvSpPr>
          <p:nvPr/>
        </p:nvSpPr>
        <p:spPr bwMode="auto">
          <a:xfrm>
            <a:off x="914400" y="2"/>
            <a:ext cx="10134601" cy="3095200"/>
          </a:xfrm>
          <a:prstGeom prst="halfFrame">
            <a:avLst>
              <a:gd name="adj1" fmla="val 33333"/>
              <a:gd name="adj2" fmla="val 32639"/>
            </a:avLst>
          </a:prstGeom>
          <a:pattFill prst="dotDmnd">
            <a:fgClr>
              <a:schemeClr val="accent6">
                <a:lumMod val="20000"/>
                <a:lumOff val="80000"/>
              </a:schemeClr>
            </a:fgClr>
            <a:bgClr>
              <a:schemeClr val="bg1"/>
            </a:bgClr>
          </a:pattFill>
          <a:ln w="190500" cap="rnd">
            <a:noFill/>
            <a:prstDash val="solid"/>
          </a:ln>
          <a:effectLst>
            <a:outerShdw blurRad="107950" dist="12700" dir="5400000" algn="ctr">
              <a:srgbClr val="000000"/>
            </a:outerShdw>
            <a:softEdge rad="635000"/>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3">
            <a:schemeClr val="lt1"/>
          </a:lnRef>
          <a:fillRef idx="1">
            <a:schemeClr val="accent3"/>
          </a:fillRef>
          <a:effectRef idx="1">
            <a:schemeClr val="accent3"/>
          </a:effectRef>
          <a:fontRef idx="minor">
            <a:schemeClr val="lt1"/>
          </a:fontRef>
        </p:style>
        <p:txBody>
          <a:bodyPr wrap="none" anchor="ctr">
            <a:flatTx/>
          </a:bodyPr>
          <a:lstStyle/>
          <a:p>
            <a:pPr marL="0" marR="0" lvl="0" indent="0" algn="ctr" defTabSz="742950" rtl="0" eaLnBrk="1" fontAlgn="base" latinLnBrk="0" hangingPunct="1">
              <a:lnSpc>
                <a:spcPct val="150000"/>
              </a:lnSpc>
              <a:spcBef>
                <a:spcPct val="0"/>
              </a:spcBef>
              <a:spcAft>
                <a:spcPct val="0"/>
              </a:spcAft>
              <a:buClrTx/>
              <a:buSzTx/>
              <a:buFontTx/>
              <a:buNone/>
              <a:tabLst>
                <a:tab pos="141883" algn="l"/>
              </a:tabLst>
              <a:defRPr/>
            </a:pPr>
            <a:endParaRPr kumimoji="0" lang="fr-FR" sz="1138" b="1" i="0" u="none" strike="noStrike" kern="1200" cap="none" spc="0" normalizeH="0" baseline="0" noProof="0" dirty="0">
              <a:ln>
                <a:noFill/>
              </a:ln>
              <a:solidFill>
                <a:prstClr val="black"/>
              </a:solidFill>
              <a:effectLst/>
              <a:uLnTx/>
              <a:uFillTx/>
              <a:latin typeface="Times New Roman" pitchFamily="-84" charset="0"/>
              <a:ea typeface="+mn-ea"/>
              <a:cs typeface="Times New Roman" pitchFamily="-84" charset="0"/>
            </a:endParaRPr>
          </a:p>
          <a:p>
            <a:pPr marL="0" marR="0" lvl="0" indent="0" algn="ctr" defTabSz="742950" rtl="0" eaLnBrk="1" fontAlgn="base" latinLnBrk="0" hangingPunct="1">
              <a:lnSpc>
                <a:spcPct val="150000"/>
              </a:lnSpc>
              <a:spcBef>
                <a:spcPct val="0"/>
              </a:spcBef>
              <a:spcAft>
                <a:spcPct val="0"/>
              </a:spcAft>
              <a:buClrTx/>
              <a:buSzTx/>
              <a:buFontTx/>
              <a:buNone/>
              <a:tabLst>
                <a:tab pos="141883" algn="l"/>
              </a:tabLst>
              <a:defRPr/>
            </a:pPr>
            <a:endParaRPr kumimoji="0" lang="fr-FR" sz="1138" b="1" i="0" u="none" strike="noStrike" kern="1200" cap="none" spc="0" normalizeH="0" baseline="0" noProof="0" dirty="0">
              <a:ln>
                <a:noFill/>
              </a:ln>
              <a:solidFill>
                <a:prstClr val="black"/>
              </a:solidFill>
              <a:effectLst/>
              <a:uLnTx/>
              <a:uFillTx/>
              <a:latin typeface="Times New Roman" pitchFamily="-84" charset="0"/>
              <a:ea typeface="+mn-ea"/>
              <a:cs typeface="Times New Roman" pitchFamily="-84" charset="0"/>
            </a:endParaRPr>
          </a:p>
        </p:txBody>
      </p:sp>
      <p:sp>
        <p:nvSpPr>
          <p:cNvPr id="13" name="Rectangle 12"/>
          <p:cNvSpPr/>
          <p:nvPr/>
        </p:nvSpPr>
        <p:spPr>
          <a:xfrm>
            <a:off x="2356127" y="1160591"/>
            <a:ext cx="9746849" cy="774022"/>
          </a:xfrm>
          <a:prstGeom prst="rect">
            <a:avLst/>
          </a:prstGeom>
          <a:solidFill>
            <a:schemeClr val="bg1"/>
          </a:solidFill>
          <a:ln w="190500" cap="rnd">
            <a:noFill/>
            <a:prstDash val="solid"/>
          </a:ln>
          <a:effectLst>
            <a:outerShdw blurRad="107950" dist="12700" dir="5400000" algn="ctr">
              <a:srgbClr val="000000"/>
            </a:outerShdw>
            <a:softEdge rad="635000"/>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3">
            <a:schemeClr val="lt1"/>
          </a:lnRef>
          <a:fillRef idx="1">
            <a:schemeClr val="accent3"/>
          </a:fillRef>
          <a:effectRef idx="1">
            <a:schemeClr val="accent3"/>
          </a:effectRef>
          <a:fontRef idx="minor">
            <a:schemeClr val="lt1"/>
          </a:fontRef>
        </p:style>
        <p:txBody>
          <a:bodyPr wrap="none" anchor="ctr">
            <a:flatTx/>
          </a:bodyPr>
          <a:lstStyle/>
          <a:p>
            <a:pPr>
              <a:lnSpc>
                <a:spcPct val="107000"/>
              </a:lnSpc>
              <a:spcAft>
                <a:spcPts val="800"/>
              </a:spcAft>
              <a:defRPr/>
            </a:pPr>
            <a:r>
              <a:rPr lang="fr-FR" sz="2400" b="1" dirty="0">
                <a:solidFill>
                  <a:prstClr val="black"/>
                </a:solidFill>
                <a:latin typeface="Calibri" panose="020F0502020204030204" pitchFamily="34" charset="0"/>
                <a:cs typeface="Calibri" panose="020F0502020204030204" pitchFamily="34" charset="0"/>
              </a:rPr>
              <a:t>PARTIE I :    APPROCHE METHODOLOGIQUE</a:t>
            </a:r>
          </a:p>
        </p:txBody>
      </p:sp>
      <p:sp>
        <p:nvSpPr>
          <p:cNvPr id="15" name="Rectangle 14"/>
          <p:cNvSpPr/>
          <p:nvPr/>
        </p:nvSpPr>
        <p:spPr>
          <a:xfrm>
            <a:off x="2356124" y="2061526"/>
            <a:ext cx="9746849" cy="786221"/>
          </a:xfrm>
          <a:prstGeom prst="rect">
            <a:avLst/>
          </a:prstGeom>
          <a:solidFill>
            <a:schemeClr val="bg1"/>
          </a:solidFill>
          <a:ln w="190500" cap="rnd">
            <a:noFill/>
            <a:prstDash val="solid"/>
          </a:ln>
          <a:effectLst>
            <a:outerShdw blurRad="107950" dist="12700" dir="5400000" algn="ctr">
              <a:srgbClr val="000000"/>
            </a:outerShdw>
            <a:softEdge rad="635000"/>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3">
            <a:schemeClr val="lt1"/>
          </a:lnRef>
          <a:fillRef idx="1">
            <a:schemeClr val="accent3"/>
          </a:fillRef>
          <a:effectRef idx="1">
            <a:schemeClr val="accent3"/>
          </a:effectRef>
          <a:fontRef idx="minor">
            <a:schemeClr val="lt1"/>
          </a:fontRef>
        </p:style>
        <p:txBody>
          <a:bodyPr wrap="none" anchor="ctr">
            <a:flatTx/>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kumimoji="0" lang="fr-FR" sz="2400" b="1"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PARTIE II :    ETAT DES LIEUX DU SECTEUR</a:t>
            </a:r>
            <a:endParaRPr kumimoji="0" lang="fr-FR" sz="2000" b="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Arial" panose="020B0604020202020204" pitchFamily="34" charset="0"/>
            </a:endParaRPr>
          </a:p>
        </p:txBody>
      </p:sp>
      <p:sp>
        <p:nvSpPr>
          <p:cNvPr id="17" name="Rectangle 16"/>
          <p:cNvSpPr/>
          <p:nvPr/>
        </p:nvSpPr>
        <p:spPr>
          <a:xfrm>
            <a:off x="2356123" y="2889703"/>
            <a:ext cx="9746849" cy="751900"/>
          </a:xfrm>
          <a:prstGeom prst="rect">
            <a:avLst/>
          </a:prstGeom>
          <a:solidFill>
            <a:schemeClr val="bg1"/>
          </a:solidFill>
          <a:ln w="190500" cap="rnd">
            <a:noFill/>
            <a:prstDash val="solid"/>
          </a:ln>
          <a:effectLst>
            <a:outerShdw blurRad="107950" dist="12700" dir="5400000" algn="ctr">
              <a:srgbClr val="000000"/>
            </a:outerShdw>
            <a:softEdge rad="635000"/>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3">
            <a:schemeClr val="lt1"/>
          </a:lnRef>
          <a:fillRef idx="1">
            <a:schemeClr val="accent3"/>
          </a:fillRef>
          <a:effectRef idx="1">
            <a:schemeClr val="accent3"/>
          </a:effectRef>
          <a:fontRef idx="minor">
            <a:schemeClr val="lt1"/>
          </a:fontRef>
        </p:style>
        <p:txBody>
          <a:bodyPr wrap="none" anchor="ctr">
            <a:flatTx/>
          </a:bodyPr>
          <a:lstStyle/>
          <a:p>
            <a:pPr marR="0" lvl="0" indent="0" fontAlgn="auto">
              <a:lnSpc>
                <a:spcPct val="107000"/>
              </a:lnSpc>
              <a:spcBef>
                <a:spcPts val="0"/>
              </a:spcBef>
              <a:spcAft>
                <a:spcPts val="800"/>
              </a:spcAft>
              <a:buClrTx/>
              <a:buSzTx/>
              <a:buFontTx/>
              <a:buNone/>
              <a:tabLst/>
              <a:defRPr/>
            </a:pPr>
            <a:r>
              <a:rPr lang="fr-FR" sz="2400" b="1" dirty="0">
                <a:solidFill>
                  <a:prstClr val="black"/>
                </a:solidFill>
                <a:latin typeface="Calibri" panose="020F0502020204030204" pitchFamily="34" charset="0"/>
                <a:cs typeface="Calibri" panose="020F0502020204030204" pitchFamily="34" charset="0"/>
              </a:rPr>
              <a:t>PARTIE III :    VULNERABILITE DE L’AGRICULTURE AU CC</a:t>
            </a:r>
          </a:p>
        </p:txBody>
      </p:sp>
      <p:sp>
        <p:nvSpPr>
          <p:cNvPr id="14" name="Rectangle 13"/>
          <p:cNvSpPr/>
          <p:nvPr/>
        </p:nvSpPr>
        <p:spPr>
          <a:xfrm>
            <a:off x="2923082" y="241584"/>
            <a:ext cx="4813112" cy="584775"/>
          </a:xfrm>
          <a:prstGeom prst="rect">
            <a:avLst/>
          </a:prstGeom>
        </p:spPr>
        <p:txBody>
          <a:bodyPr wrap="none">
            <a:spAutoFit/>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0" lang="fr-FR" sz="3200" b="1" i="0" u="none" strike="noStrike" kern="1200" cap="all" spc="0" normalizeH="0" baseline="0" noProof="0" dirty="0">
                <a:ln w="9000" cmpd="sng">
                  <a:solidFill>
                    <a:srgbClr val="ED7D31">
                      <a:lumMod val="50000"/>
                    </a:srgbClr>
                  </a:solidFill>
                  <a:prstDash val="solid"/>
                </a:ln>
                <a:solidFill>
                  <a:srgbClr val="92D050"/>
                </a:solidFill>
                <a:effectLst>
                  <a:reflection blurRad="12700" stA="28000" endPos="45000" dist="1000" dir="5400000" sy="-100000" algn="bl" rotWithShape="0"/>
                </a:effectLst>
                <a:uLnTx/>
                <a:uFillTx/>
                <a:latin typeface="Calibri" panose="020F0502020204030204"/>
                <a:ea typeface="+mn-ea"/>
                <a:cs typeface="+mn-cs"/>
              </a:rPr>
              <a:t>PLAN DE LA PRÉSENTATION</a:t>
            </a:r>
            <a:endParaRPr kumimoji="0" lang="fr-FR" sz="3200" b="0" i="0" u="none" strike="noStrike" kern="1200" cap="none" spc="0" normalizeH="0" baseline="0" noProof="0" dirty="0">
              <a:ln>
                <a:noFill/>
              </a:ln>
              <a:solidFill>
                <a:srgbClr val="92D050"/>
              </a:solidFill>
              <a:effectLst/>
              <a:uLnTx/>
              <a:uFillTx/>
              <a:latin typeface="Calibri" panose="020F0502020204030204"/>
              <a:ea typeface="+mn-ea"/>
              <a:cs typeface="+mn-cs"/>
            </a:endParaRPr>
          </a:p>
        </p:txBody>
      </p:sp>
      <p:sp>
        <p:nvSpPr>
          <p:cNvPr id="19" name="Rectangle 18"/>
          <p:cNvSpPr/>
          <p:nvPr/>
        </p:nvSpPr>
        <p:spPr>
          <a:xfrm>
            <a:off x="2356123" y="3721230"/>
            <a:ext cx="9746849" cy="704385"/>
          </a:xfrm>
          <a:prstGeom prst="rect">
            <a:avLst/>
          </a:prstGeom>
          <a:solidFill>
            <a:schemeClr val="bg1"/>
          </a:solidFill>
          <a:ln w="190500" cap="rnd">
            <a:noFill/>
            <a:prstDash val="solid"/>
          </a:ln>
          <a:effectLst>
            <a:outerShdw blurRad="107950" dist="12700" dir="5400000" algn="ctr">
              <a:srgbClr val="000000"/>
            </a:outerShdw>
            <a:softEdge rad="635000"/>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3">
            <a:schemeClr val="lt1"/>
          </a:lnRef>
          <a:fillRef idx="1">
            <a:schemeClr val="accent3"/>
          </a:fillRef>
          <a:effectRef idx="1">
            <a:schemeClr val="accent3"/>
          </a:effectRef>
          <a:fontRef idx="minor">
            <a:schemeClr val="lt1"/>
          </a:fontRef>
        </p:style>
        <p:txBody>
          <a:bodyPr wrap="none" anchor="ctr">
            <a:flatTx/>
          </a:bodyPr>
          <a:lstStyle/>
          <a:p>
            <a:pPr marL="0" marR="0" lvl="0" indent="0" defTabSz="914400" rtl="0" eaLnBrk="1" fontAlgn="auto" latinLnBrk="0" hangingPunct="1">
              <a:lnSpc>
                <a:spcPct val="115000"/>
              </a:lnSpc>
              <a:spcBef>
                <a:spcPts val="1200"/>
              </a:spcBef>
              <a:spcAft>
                <a:spcPts val="1200"/>
              </a:spcAft>
              <a:buClrTx/>
              <a:buSzTx/>
              <a:buFontTx/>
              <a:buNone/>
              <a:tabLst>
                <a:tab pos="90170" algn="l"/>
                <a:tab pos="270510" algn="l"/>
              </a:tabLst>
              <a:defRPr/>
            </a:pPr>
            <a:r>
              <a:rPr lang="fr-FR" sz="2400" b="1" dirty="0">
                <a:solidFill>
                  <a:prstClr val="black"/>
                </a:solidFill>
                <a:latin typeface="Calibri" panose="020F0502020204030204" pitchFamily="34" charset="0"/>
                <a:cs typeface="Calibri" panose="020F0502020204030204" pitchFamily="34" charset="0"/>
              </a:rPr>
              <a:t>PARTIE IV :    PROJETS RT PROGRAMMES D’ADAPTATION EN COURS </a:t>
            </a:r>
          </a:p>
        </p:txBody>
      </p:sp>
      <p:sp>
        <p:nvSpPr>
          <p:cNvPr id="18" name="Titre 1"/>
          <p:cNvSpPr txBox="1">
            <a:spLocks/>
          </p:cNvSpPr>
          <p:nvPr/>
        </p:nvSpPr>
        <p:spPr>
          <a:xfrm rot="16200000">
            <a:off x="-3009455" y="3064579"/>
            <a:ext cx="6857999" cy="661041"/>
          </a:xfrm>
          <a:prstGeom prst="rect">
            <a:avLst/>
          </a:prstGeom>
          <a:solidFill>
            <a:srgbClr val="CBFBA7"/>
          </a:solidFill>
          <a:ln w="190500" cap="rnd" cmpd="sng" algn="ctr">
            <a:solidFill>
              <a:srgbClr val="C8C6BD"/>
            </a:solidFill>
            <a:prstDash val="solid"/>
          </a:ln>
          <a:effectLst/>
          <a:scene3d>
            <a:camera prst="perspectiveFront" fov="5400000"/>
            <a:lightRig rig="threePt" dir="t">
              <a:rot lat="0" lon="0" rev="19200000"/>
            </a:lightRig>
          </a:scene3d>
          <a:sp3d extrusionH="25400">
            <a:bevelT w="304800" h="152400" prst="hardEdge"/>
            <a:extrusionClr>
              <a:srgbClr val="000000"/>
            </a:extrusionClr>
          </a:sp3d>
        </p:spPr>
        <p:style>
          <a:lnRef idx="3">
            <a:schemeClr val="lt1"/>
          </a:lnRef>
          <a:fillRef idx="1">
            <a:schemeClr val="accent3"/>
          </a:fillRef>
          <a:effectRef idx="1">
            <a:schemeClr val="accent3"/>
          </a:effectRef>
          <a:fontRef idx="minor">
            <a:schemeClr val="lt1"/>
          </a:fontRef>
        </p:style>
        <p:txBody>
          <a:bodyPr wrap="none" anchor="ctr">
            <a:flatTx/>
          </a:bodyPr>
          <a:lstStyle>
            <a:defPPr>
              <a:defRPr lang="fr-FR"/>
            </a:defPPr>
            <a:lvl1pPr indent="-342900" algn="ctr" eaLnBrk="0" fontAlgn="base" hangingPunct="0">
              <a:lnSpc>
                <a:spcPct val="150000"/>
              </a:lnSpc>
              <a:spcBef>
                <a:spcPct val="0"/>
              </a:spcBef>
              <a:spcAft>
                <a:spcPct val="0"/>
              </a:spcAft>
              <a:defRPr sz="2400" b="1" cap="all">
                <a:ln w="1905">
                  <a:solidFill>
                    <a:srgbClr val="4F81BD">
                      <a:lumMod val="50000"/>
                    </a:srgbClr>
                  </a:solidFill>
                </a:ln>
                <a:solidFill>
                  <a:srgbClr val="1E9221"/>
                </a:solidFill>
                <a:effectLst>
                  <a:innerShdw blurRad="69850" dist="43180" dir="5400000">
                    <a:srgbClr val="000000">
                      <a:alpha val="65000"/>
                    </a:srgbClr>
                  </a:innerShdw>
                </a:effectLst>
              </a:defRPr>
            </a:lvl1pPr>
            <a:lvl2pPr indent="0">
              <a:defRPr sz="1100"/>
            </a:lvl2pPr>
            <a:lvl3pPr indent="0">
              <a:defRPr sz="1100"/>
            </a:lvl3pPr>
            <a:lvl4pPr indent="0">
              <a:defRPr sz="1100"/>
            </a:lvl4pPr>
            <a:lvl5pPr indent="0">
              <a:defRPr sz="1100"/>
            </a:lvl5pPr>
            <a:lvl6pPr indent="0">
              <a:defRPr sz="1100"/>
            </a:lvl6pPr>
            <a:lvl7pPr indent="0">
              <a:defRPr sz="1100"/>
            </a:lvl7pPr>
            <a:lvl8pPr indent="0">
              <a:defRPr sz="1100"/>
            </a:lvl8pPr>
            <a:lvl9pPr indent="0">
              <a:defRPr sz="1100"/>
            </a:lvl9pPr>
          </a:lstStyle>
          <a:p>
            <a:pPr marL="0" marR="0" lvl="0" indent="-278606" algn="ctr" defTabSz="742950" rtl="0" eaLnBrk="0" fontAlgn="base" latinLnBrk="0" hangingPunct="0">
              <a:lnSpc>
                <a:spcPct val="150000"/>
              </a:lnSpc>
              <a:spcBef>
                <a:spcPct val="0"/>
              </a:spcBef>
              <a:spcAft>
                <a:spcPct val="0"/>
              </a:spcAft>
              <a:buClrTx/>
              <a:buSzTx/>
              <a:buFontTx/>
              <a:buNone/>
              <a:tabLst/>
              <a:defRPr/>
            </a:pPr>
            <a:endParaRPr kumimoji="0" lang="fr-FR" sz="1463" b="1" i="0" u="none" strike="noStrike" kern="1200" cap="all" spc="0" normalizeH="0" baseline="0" noProof="0" dirty="0">
              <a:ln w="1905">
                <a:solidFill>
                  <a:srgbClr val="4F81BD">
                    <a:lumMod val="50000"/>
                  </a:srgbClr>
                </a:solidFill>
              </a:ln>
              <a:solidFill>
                <a:srgbClr val="00B050"/>
              </a:solidFill>
              <a:effectLst>
                <a:innerShdw blurRad="69850" dist="43180" dir="5400000">
                  <a:srgbClr val="000000">
                    <a:alpha val="65000"/>
                  </a:srgbClr>
                </a:innerShdw>
              </a:effectLst>
              <a:uLnTx/>
              <a:uFillTx/>
              <a:latin typeface="Calibri" panose="020F0502020204030204"/>
              <a:ea typeface="+mn-ea"/>
              <a:cs typeface="+mn-cs"/>
            </a:endParaRPr>
          </a:p>
        </p:txBody>
      </p:sp>
      <p:sp>
        <p:nvSpPr>
          <p:cNvPr id="4" name="Rectangle 3">
            <a:extLst>
              <a:ext uri="{FF2B5EF4-FFF2-40B4-BE49-F238E27FC236}">
                <a16:creationId xmlns:a16="http://schemas.microsoft.com/office/drawing/2014/main" id="{501E0B40-8820-0C8B-125C-100615E14ED0}"/>
              </a:ext>
            </a:extLst>
          </p:cNvPr>
          <p:cNvSpPr/>
          <p:nvPr/>
        </p:nvSpPr>
        <p:spPr>
          <a:xfrm>
            <a:off x="2356122" y="4487309"/>
            <a:ext cx="9746849" cy="704385"/>
          </a:xfrm>
          <a:prstGeom prst="rect">
            <a:avLst/>
          </a:prstGeom>
          <a:solidFill>
            <a:schemeClr val="bg1"/>
          </a:solidFill>
          <a:ln w="190500" cap="rnd">
            <a:noFill/>
            <a:prstDash val="solid"/>
          </a:ln>
          <a:effectLst>
            <a:outerShdw blurRad="107950" dist="12700" dir="5400000" algn="ctr">
              <a:srgbClr val="000000"/>
            </a:outerShdw>
            <a:softEdge rad="635000"/>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3">
            <a:schemeClr val="lt1"/>
          </a:lnRef>
          <a:fillRef idx="1">
            <a:schemeClr val="accent3"/>
          </a:fillRef>
          <a:effectRef idx="1">
            <a:schemeClr val="accent3"/>
          </a:effectRef>
          <a:fontRef idx="minor">
            <a:schemeClr val="lt1"/>
          </a:fontRef>
        </p:style>
        <p:txBody>
          <a:bodyPr wrap="none" anchor="ctr">
            <a:flatTx/>
          </a:bodyPr>
          <a:lstStyle/>
          <a:p>
            <a:pPr lvl="0" indent="-278606" defTabSz="742950">
              <a:lnSpc>
                <a:spcPct val="150000"/>
              </a:lnSpc>
              <a:spcBef>
                <a:spcPts val="975"/>
              </a:spcBef>
              <a:spcAft>
                <a:spcPts val="488"/>
              </a:spcAft>
              <a:buClr>
                <a:srgbClr val="216977"/>
              </a:buClr>
              <a:tabLst>
                <a:tab pos="185738" algn="l"/>
              </a:tabLst>
            </a:pPr>
            <a:r>
              <a:rPr lang="fr-FR" sz="2400" b="1" dirty="0">
                <a:solidFill>
                  <a:prstClr val="black"/>
                </a:solidFill>
                <a:latin typeface="Calibri" panose="020F0502020204030204" pitchFamily="34" charset="0"/>
                <a:cs typeface="Calibri" panose="020F0502020204030204" pitchFamily="34" charset="0"/>
              </a:rPr>
              <a:t>PARTIE V :     IDENTIFICATION ET PRIORISATION DES OPTIONS D’ADAPTATION</a:t>
            </a:r>
          </a:p>
        </p:txBody>
      </p:sp>
      <p:sp>
        <p:nvSpPr>
          <p:cNvPr id="2" name="Rectangle 1">
            <a:extLst>
              <a:ext uri="{FF2B5EF4-FFF2-40B4-BE49-F238E27FC236}">
                <a16:creationId xmlns:a16="http://schemas.microsoft.com/office/drawing/2014/main" id="{6DC1A8A5-1814-8DCC-AE2E-4766C59A062B}"/>
              </a:ext>
            </a:extLst>
          </p:cNvPr>
          <p:cNvSpPr/>
          <p:nvPr/>
        </p:nvSpPr>
        <p:spPr>
          <a:xfrm>
            <a:off x="2356122" y="5219471"/>
            <a:ext cx="9746849" cy="704385"/>
          </a:xfrm>
          <a:prstGeom prst="rect">
            <a:avLst/>
          </a:prstGeom>
          <a:solidFill>
            <a:schemeClr val="bg1"/>
          </a:solidFill>
          <a:ln w="190500" cap="rnd">
            <a:noFill/>
            <a:prstDash val="solid"/>
          </a:ln>
          <a:effectLst>
            <a:outerShdw blurRad="107950" dist="12700" dir="5400000" algn="ctr">
              <a:srgbClr val="000000"/>
            </a:outerShdw>
            <a:softEdge rad="635000"/>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3">
            <a:schemeClr val="lt1"/>
          </a:lnRef>
          <a:fillRef idx="1">
            <a:schemeClr val="accent3"/>
          </a:fillRef>
          <a:effectRef idx="1">
            <a:schemeClr val="accent3"/>
          </a:effectRef>
          <a:fontRef idx="minor">
            <a:schemeClr val="lt1"/>
          </a:fontRef>
        </p:style>
        <p:txBody>
          <a:bodyPr wrap="none" anchor="ctr">
            <a:flatTx/>
          </a:bodyPr>
          <a:lstStyle/>
          <a:p>
            <a:pPr lvl="0" indent="-278606" defTabSz="742950">
              <a:lnSpc>
                <a:spcPct val="150000"/>
              </a:lnSpc>
              <a:spcBef>
                <a:spcPts val="975"/>
              </a:spcBef>
              <a:spcAft>
                <a:spcPts val="488"/>
              </a:spcAft>
              <a:buClr>
                <a:srgbClr val="216977"/>
              </a:buClr>
              <a:tabLst>
                <a:tab pos="185738" algn="l"/>
              </a:tabLst>
              <a:defRPr/>
            </a:pPr>
            <a:r>
              <a:rPr lang="fr-FR" sz="2400" b="1" dirty="0">
                <a:solidFill>
                  <a:prstClr val="black"/>
                </a:solidFill>
                <a:latin typeface="Calibri" panose="020F0502020204030204" pitchFamily="34" charset="0"/>
                <a:cs typeface="Calibri" panose="020F0502020204030204" pitchFamily="34" charset="0"/>
              </a:rPr>
              <a:t>PARTIE VI :    LACUNES AYANT TRAIT A LA MISE EN ŒUVRE DE L’ADAPTATION</a:t>
            </a:r>
          </a:p>
        </p:txBody>
      </p:sp>
      <p:sp>
        <p:nvSpPr>
          <p:cNvPr id="6" name="Rectangle 5">
            <a:extLst>
              <a:ext uri="{FF2B5EF4-FFF2-40B4-BE49-F238E27FC236}">
                <a16:creationId xmlns:a16="http://schemas.microsoft.com/office/drawing/2014/main" id="{E95A1F77-3579-15EF-71E0-9893CC811511}"/>
              </a:ext>
            </a:extLst>
          </p:cNvPr>
          <p:cNvSpPr/>
          <p:nvPr/>
        </p:nvSpPr>
        <p:spPr>
          <a:xfrm>
            <a:off x="2356121" y="5942230"/>
            <a:ext cx="9746849" cy="704385"/>
          </a:xfrm>
          <a:prstGeom prst="rect">
            <a:avLst/>
          </a:prstGeom>
          <a:solidFill>
            <a:schemeClr val="bg1"/>
          </a:solidFill>
          <a:ln w="190500" cap="rnd">
            <a:noFill/>
            <a:prstDash val="solid"/>
          </a:ln>
          <a:effectLst>
            <a:outerShdw blurRad="107950" dist="12700" dir="5400000" algn="ctr">
              <a:srgbClr val="000000"/>
            </a:outerShdw>
            <a:softEdge rad="635000"/>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3">
            <a:schemeClr val="lt1"/>
          </a:lnRef>
          <a:fillRef idx="1">
            <a:schemeClr val="accent3"/>
          </a:fillRef>
          <a:effectRef idx="1">
            <a:schemeClr val="accent3"/>
          </a:effectRef>
          <a:fontRef idx="minor">
            <a:schemeClr val="lt1"/>
          </a:fontRef>
        </p:style>
        <p:txBody>
          <a:bodyPr wrap="none" anchor="ctr">
            <a:flatTx/>
          </a:bodyPr>
          <a:lstStyle/>
          <a:p>
            <a:pPr lvl="0" indent="-278606" defTabSz="742950">
              <a:lnSpc>
                <a:spcPct val="150000"/>
              </a:lnSpc>
              <a:spcBef>
                <a:spcPts val="975"/>
              </a:spcBef>
              <a:spcAft>
                <a:spcPts val="488"/>
              </a:spcAft>
              <a:buClr>
                <a:srgbClr val="216977"/>
              </a:buClr>
              <a:tabLst>
                <a:tab pos="185738" algn="l"/>
              </a:tabLst>
              <a:defRPr/>
            </a:pPr>
            <a:r>
              <a:rPr lang="fr-FR" sz="2400" b="1" dirty="0">
                <a:solidFill>
                  <a:prstClr val="black"/>
                </a:solidFill>
                <a:latin typeface="Calibri" panose="020F0502020204030204" pitchFamily="34" charset="0"/>
                <a:cs typeface="Calibri" panose="020F0502020204030204" pitchFamily="34" charset="0"/>
              </a:rPr>
              <a:t>PARTIE VII :     BESOINS EN RENFORCEMENT DES CAPACITÉS</a:t>
            </a:r>
          </a:p>
        </p:txBody>
      </p:sp>
    </p:spTree>
    <p:extLst>
      <p:ext uri="{BB962C8B-B14F-4D97-AF65-F5344CB8AC3E}">
        <p14:creationId xmlns:p14="http://schemas.microsoft.com/office/powerpoint/2010/main" val="22832406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2A4E37-2EFB-B4EB-FD0A-8DE646D34E95}"/>
            </a:ext>
          </a:extLst>
        </p:cNvPr>
        <p:cNvGrpSpPr/>
        <p:nvPr/>
      </p:nvGrpSpPr>
      <p:grpSpPr>
        <a:xfrm>
          <a:off x="0" y="0"/>
          <a:ext cx="0" cy="0"/>
          <a:chOff x="0" y="0"/>
          <a:chExt cx="0" cy="0"/>
        </a:xfrm>
      </p:grpSpPr>
      <p:graphicFrame>
        <p:nvGraphicFramePr>
          <p:cNvPr id="4" name="Tableau 3">
            <a:extLst>
              <a:ext uri="{FF2B5EF4-FFF2-40B4-BE49-F238E27FC236}">
                <a16:creationId xmlns:a16="http://schemas.microsoft.com/office/drawing/2014/main" id="{2B5378C8-1DE1-69CC-835E-8E235FA8F857}"/>
              </a:ext>
            </a:extLst>
          </p:cNvPr>
          <p:cNvGraphicFramePr>
            <a:graphicFrameLocks noGrp="1"/>
          </p:cNvGraphicFramePr>
          <p:nvPr>
            <p:extLst>
              <p:ext uri="{D42A27DB-BD31-4B8C-83A1-F6EECF244321}">
                <p14:modId xmlns:p14="http://schemas.microsoft.com/office/powerpoint/2010/main" val="217848242"/>
              </p:ext>
            </p:extLst>
          </p:nvPr>
        </p:nvGraphicFramePr>
        <p:xfrm>
          <a:off x="445168" y="0"/>
          <a:ext cx="11514220" cy="5102493"/>
        </p:xfrm>
        <a:graphic>
          <a:graphicData uri="http://schemas.openxmlformats.org/drawingml/2006/table">
            <a:tbl>
              <a:tblPr firstRow="1" firstCol="1" bandRow="1"/>
              <a:tblGrid>
                <a:gridCol w="3473196">
                  <a:extLst>
                    <a:ext uri="{9D8B030D-6E8A-4147-A177-3AD203B41FA5}">
                      <a16:colId xmlns:a16="http://schemas.microsoft.com/office/drawing/2014/main" val="1134586858"/>
                    </a:ext>
                  </a:extLst>
                </a:gridCol>
                <a:gridCol w="1484377">
                  <a:extLst>
                    <a:ext uri="{9D8B030D-6E8A-4147-A177-3AD203B41FA5}">
                      <a16:colId xmlns:a16="http://schemas.microsoft.com/office/drawing/2014/main" val="3631577927"/>
                    </a:ext>
                  </a:extLst>
                </a:gridCol>
                <a:gridCol w="1311774">
                  <a:extLst>
                    <a:ext uri="{9D8B030D-6E8A-4147-A177-3AD203B41FA5}">
                      <a16:colId xmlns:a16="http://schemas.microsoft.com/office/drawing/2014/main" val="1536165202"/>
                    </a:ext>
                  </a:extLst>
                </a:gridCol>
                <a:gridCol w="1035104">
                  <a:extLst>
                    <a:ext uri="{9D8B030D-6E8A-4147-A177-3AD203B41FA5}">
                      <a16:colId xmlns:a16="http://schemas.microsoft.com/office/drawing/2014/main" val="2805423838"/>
                    </a:ext>
                  </a:extLst>
                </a:gridCol>
                <a:gridCol w="1587332">
                  <a:extLst>
                    <a:ext uri="{9D8B030D-6E8A-4147-A177-3AD203B41FA5}">
                      <a16:colId xmlns:a16="http://schemas.microsoft.com/office/drawing/2014/main" val="3903668093"/>
                    </a:ext>
                  </a:extLst>
                </a:gridCol>
                <a:gridCol w="1311774">
                  <a:extLst>
                    <a:ext uri="{9D8B030D-6E8A-4147-A177-3AD203B41FA5}">
                      <a16:colId xmlns:a16="http://schemas.microsoft.com/office/drawing/2014/main" val="686884713"/>
                    </a:ext>
                  </a:extLst>
                </a:gridCol>
                <a:gridCol w="1310663">
                  <a:extLst>
                    <a:ext uri="{9D8B030D-6E8A-4147-A177-3AD203B41FA5}">
                      <a16:colId xmlns:a16="http://schemas.microsoft.com/office/drawing/2014/main" val="1989743094"/>
                    </a:ext>
                  </a:extLst>
                </a:gridCol>
              </a:tblGrid>
              <a:tr h="555525">
                <a:tc>
                  <a:txBody>
                    <a:bodyPr/>
                    <a:lstStyle/>
                    <a:p>
                      <a:pPr algn="ctr">
                        <a:lnSpc>
                          <a:spcPct val="115000"/>
                        </a:lnSpc>
                        <a:spcAft>
                          <a:spcPts val="1000"/>
                        </a:spcAft>
                        <a:buNone/>
                      </a:pPr>
                      <a:r>
                        <a:rPr lang="fr-FR" sz="1200" b="1" dirty="0">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Intitulé du Projet</a:t>
                      </a:r>
                      <a:endParaRPr lang="fr-FR" sz="18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2060"/>
                    </a:solidFill>
                  </a:tcPr>
                </a:tc>
                <a:tc>
                  <a:txBody>
                    <a:bodyPr/>
                    <a:lstStyle/>
                    <a:p>
                      <a:pPr algn="ctr">
                        <a:lnSpc>
                          <a:spcPct val="115000"/>
                        </a:lnSpc>
                        <a:spcAft>
                          <a:spcPts val="1000"/>
                        </a:spcAft>
                        <a:buNone/>
                      </a:pPr>
                      <a:r>
                        <a:rPr lang="fr-FR" sz="12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Durée</a:t>
                      </a:r>
                      <a:endParaRPr lang="fr-FR" sz="18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2060"/>
                    </a:solidFill>
                  </a:tcPr>
                </a:tc>
                <a:tc>
                  <a:txBody>
                    <a:bodyPr/>
                    <a:lstStyle/>
                    <a:p>
                      <a:pPr algn="ctr">
                        <a:lnSpc>
                          <a:spcPct val="115000"/>
                        </a:lnSpc>
                        <a:spcAft>
                          <a:spcPts val="1000"/>
                        </a:spcAft>
                        <a:buNone/>
                      </a:pPr>
                      <a:r>
                        <a:rPr lang="fr-FR" sz="12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Agence d'Exécution</a:t>
                      </a:r>
                      <a:endParaRPr lang="fr-FR" sz="18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2060"/>
                    </a:solidFill>
                  </a:tcPr>
                </a:tc>
                <a:tc>
                  <a:txBody>
                    <a:bodyPr/>
                    <a:lstStyle/>
                    <a:p>
                      <a:pPr algn="ctr">
                        <a:lnSpc>
                          <a:spcPct val="115000"/>
                        </a:lnSpc>
                        <a:spcAft>
                          <a:spcPts val="1000"/>
                        </a:spcAft>
                        <a:buNone/>
                      </a:pPr>
                      <a:r>
                        <a:rPr lang="fr-FR" sz="12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Bailleur</a:t>
                      </a:r>
                      <a:endParaRPr lang="fr-FR" sz="18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2060"/>
                    </a:solidFill>
                  </a:tcPr>
                </a:tc>
                <a:tc>
                  <a:txBody>
                    <a:bodyPr/>
                    <a:lstStyle/>
                    <a:p>
                      <a:pPr algn="ctr">
                        <a:lnSpc>
                          <a:spcPct val="115000"/>
                        </a:lnSpc>
                        <a:spcAft>
                          <a:spcPts val="1000"/>
                        </a:spcAft>
                        <a:buNone/>
                      </a:pPr>
                      <a:r>
                        <a:rPr lang="fr-FR" sz="12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Nature Financement</a:t>
                      </a:r>
                      <a:endParaRPr lang="fr-FR" sz="18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2060"/>
                    </a:solidFill>
                  </a:tcPr>
                </a:tc>
                <a:tc>
                  <a:txBody>
                    <a:bodyPr/>
                    <a:lstStyle/>
                    <a:p>
                      <a:pPr algn="ctr">
                        <a:lnSpc>
                          <a:spcPct val="115000"/>
                        </a:lnSpc>
                        <a:spcAft>
                          <a:spcPts val="1000"/>
                        </a:spcAft>
                        <a:buNone/>
                      </a:pPr>
                      <a:r>
                        <a:rPr lang="fr-FR" sz="12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Maturité du financement</a:t>
                      </a:r>
                      <a:endParaRPr lang="fr-FR" sz="18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2060"/>
                    </a:solidFill>
                  </a:tcPr>
                </a:tc>
                <a:tc>
                  <a:txBody>
                    <a:bodyPr/>
                    <a:lstStyle/>
                    <a:p>
                      <a:pPr algn="ctr">
                        <a:lnSpc>
                          <a:spcPct val="115000"/>
                        </a:lnSpc>
                        <a:spcAft>
                          <a:spcPts val="1000"/>
                        </a:spcAft>
                        <a:buNone/>
                      </a:pPr>
                      <a:r>
                        <a:rPr lang="fr-FR" sz="12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Coût en million MRU</a:t>
                      </a:r>
                      <a:endParaRPr lang="fr-FR" sz="18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2060"/>
                    </a:solidFill>
                  </a:tcPr>
                </a:tc>
                <a:extLst>
                  <a:ext uri="{0D108BD9-81ED-4DB2-BD59-A6C34878D82A}">
                    <a16:rowId xmlns:a16="http://schemas.microsoft.com/office/drawing/2014/main" val="2867200979"/>
                  </a:ext>
                </a:extLst>
              </a:tr>
              <a:tr h="546078">
                <a:tc>
                  <a:txBody>
                    <a:bodyPr/>
                    <a:lstStyle/>
                    <a:p>
                      <a:pPr>
                        <a:lnSpc>
                          <a:spcPct val="115000"/>
                        </a:lnSpc>
                        <a:spcAft>
                          <a:spcPts val="1000"/>
                        </a:spcAft>
                        <a:buNone/>
                      </a:pPr>
                      <a:r>
                        <a:rPr lang="fr-FR" sz="1200" dirty="0">
                          <a:effectLst/>
                          <a:latin typeface="Calibri" panose="020F0502020204030204" pitchFamily="34" charset="0"/>
                          <a:ea typeface="Times New Roman" panose="02020603050405020304" pitchFamily="18" charset="0"/>
                          <a:cs typeface="Calibri" panose="020F0502020204030204" pitchFamily="34" charset="0"/>
                        </a:rPr>
                        <a:t>Projet de promotion et de  développement des Oasis</a:t>
                      </a:r>
                      <a:endParaRPr lang="fr-FR" sz="18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200">
                          <a:effectLst/>
                          <a:latin typeface="Calibri" panose="020F0502020204030204" pitchFamily="34" charset="0"/>
                          <a:ea typeface="Times New Roman" panose="02020603050405020304" pitchFamily="18" charset="0"/>
                          <a:cs typeface="Calibri" panose="020F0502020204030204" pitchFamily="34" charset="0"/>
                        </a:rPr>
                        <a:t>21-26</a:t>
                      </a:r>
                      <a:endParaRPr lang="fr-FR" sz="18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200">
                          <a:effectLst/>
                          <a:latin typeface="Calibri" panose="020F0502020204030204" pitchFamily="34" charset="0"/>
                          <a:ea typeface="Times New Roman" panose="02020603050405020304" pitchFamily="18" charset="0"/>
                          <a:cs typeface="Calibri" panose="020F0502020204030204" pitchFamily="34" charset="0"/>
                        </a:rPr>
                        <a:t>UC-OASIS/MA</a:t>
                      </a:r>
                      <a:endParaRPr lang="fr-FR" sz="18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200">
                          <a:effectLst/>
                          <a:latin typeface="Calibri" panose="020F0502020204030204" pitchFamily="34" charset="0"/>
                          <a:ea typeface="Times New Roman" panose="02020603050405020304" pitchFamily="18" charset="0"/>
                          <a:cs typeface="Calibri" panose="020F0502020204030204" pitchFamily="34" charset="0"/>
                        </a:rPr>
                        <a:t>FADES</a:t>
                      </a:r>
                      <a:endParaRPr lang="fr-FR" sz="18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200">
                          <a:effectLst/>
                          <a:latin typeface="Calibri" panose="020F0502020204030204" pitchFamily="34" charset="0"/>
                          <a:ea typeface="Times New Roman" panose="02020603050405020304" pitchFamily="18" charset="0"/>
                          <a:cs typeface="Calibri" panose="020F0502020204030204" pitchFamily="34" charset="0"/>
                        </a:rPr>
                        <a:t>PRET</a:t>
                      </a:r>
                      <a:endParaRPr lang="fr-FR" sz="18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200">
                          <a:effectLst/>
                          <a:latin typeface="Calibri" panose="020F0502020204030204" pitchFamily="34" charset="0"/>
                          <a:ea typeface="Times New Roman" panose="02020603050405020304" pitchFamily="18" charset="0"/>
                          <a:cs typeface="Calibri" panose="020F0502020204030204" pitchFamily="34" charset="0"/>
                        </a:rPr>
                        <a:t>Acquis</a:t>
                      </a:r>
                      <a:endParaRPr lang="fr-FR" sz="18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200">
                          <a:effectLst/>
                          <a:latin typeface="Calibri" panose="020F0502020204030204" pitchFamily="34" charset="0"/>
                          <a:ea typeface="Times New Roman" panose="02020603050405020304" pitchFamily="18" charset="0"/>
                          <a:cs typeface="Calibri" panose="020F0502020204030204" pitchFamily="34" charset="0"/>
                        </a:rPr>
                        <a:t>1 080,00</a:t>
                      </a:r>
                      <a:endParaRPr lang="fr-FR" sz="18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33691971"/>
                  </a:ext>
                </a:extLst>
              </a:tr>
              <a:tr h="546078">
                <a:tc>
                  <a:txBody>
                    <a:bodyPr/>
                    <a:lstStyle/>
                    <a:p>
                      <a:pPr>
                        <a:lnSpc>
                          <a:spcPct val="115000"/>
                        </a:lnSpc>
                        <a:spcAft>
                          <a:spcPts val="1000"/>
                        </a:spcAft>
                        <a:buNone/>
                      </a:pPr>
                      <a:r>
                        <a:rPr lang="fr-FR"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Projet de promotion et de  développement des Oasis</a:t>
                      </a:r>
                      <a:endParaRPr lang="fr-FR" sz="18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21-26</a:t>
                      </a:r>
                      <a:endParaRPr lang="fr-FR" sz="18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UC-OASIS/MA</a:t>
                      </a:r>
                      <a:endParaRPr lang="fr-FR" sz="18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RIM</a:t>
                      </a:r>
                      <a:endParaRPr lang="fr-FR" sz="18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BUDGET</a:t>
                      </a:r>
                      <a:endParaRPr lang="fr-FR" sz="18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Acquis</a:t>
                      </a:r>
                      <a:endParaRPr lang="fr-FR" sz="18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141,48</a:t>
                      </a:r>
                      <a:endParaRPr lang="fr-FR" sz="18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extLst>
                  <a:ext uri="{0D108BD9-81ED-4DB2-BD59-A6C34878D82A}">
                    <a16:rowId xmlns:a16="http://schemas.microsoft.com/office/drawing/2014/main" val="3339193389"/>
                  </a:ext>
                </a:extLst>
              </a:tr>
              <a:tr h="269352">
                <a:tc>
                  <a:txBody>
                    <a:bodyPr/>
                    <a:lstStyle/>
                    <a:p>
                      <a:pPr>
                        <a:lnSpc>
                          <a:spcPct val="115000"/>
                        </a:lnSpc>
                        <a:spcAft>
                          <a:spcPts val="1000"/>
                        </a:spcAft>
                        <a:buNone/>
                      </a:pPr>
                      <a:r>
                        <a:rPr lang="fr-FR" sz="1200" dirty="0">
                          <a:effectLst/>
                          <a:latin typeface="Calibri" panose="020F0502020204030204" pitchFamily="34" charset="0"/>
                          <a:ea typeface="Times New Roman" panose="02020603050405020304" pitchFamily="18" charset="0"/>
                          <a:cs typeface="Calibri" panose="020F0502020204030204" pitchFamily="34" charset="0"/>
                        </a:rPr>
                        <a:t>Mécanisation du secteur agricole (achat de 100 brigades)</a:t>
                      </a:r>
                      <a:endParaRPr lang="fr-FR" sz="18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200">
                          <a:effectLst/>
                          <a:latin typeface="Calibri" panose="020F0502020204030204" pitchFamily="34" charset="0"/>
                          <a:ea typeface="Times New Roman" panose="02020603050405020304" pitchFamily="18" charset="0"/>
                          <a:cs typeface="Calibri" panose="020F0502020204030204" pitchFamily="34" charset="0"/>
                        </a:rPr>
                        <a:t>24-26</a:t>
                      </a:r>
                      <a:endParaRPr lang="fr-FR" sz="18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200">
                          <a:effectLst/>
                          <a:latin typeface="Calibri" panose="020F0502020204030204" pitchFamily="34" charset="0"/>
                          <a:ea typeface="Times New Roman" panose="02020603050405020304" pitchFamily="18" charset="0"/>
                          <a:cs typeface="Calibri" panose="020F0502020204030204" pitchFamily="34" charset="0"/>
                        </a:rPr>
                        <a:t>CAB/MA</a:t>
                      </a:r>
                      <a:endParaRPr lang="fr-FR" sz="18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200">
                          <a:effectLst/>
                          <a:latin typeface="Calibri" panose="020F0502020204030204" pitchFamily="34" charset="0"/>
                          <a:ea typeface="Times New Roman" panose="02020603050405020304" pitchFamily="18" charset="0"/>
                          <a:cs typeface="Calibri" panose="020F0502020204030204" pitchFamily="34" charset="0"/>
                        </a:rPr>
                        <a:t>A RECHERCHER</a:t>
                      </a:r>
                      <a:endParaRPr lang="fr-FR" sz="18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200">
                          <a:effectLst/>
                          <a:latin typeface="Calibri" panose="020F0502020204030204" pitchFamily="34" charset="0"/>
                          <a:ea typeface="Times New Roman" panose="02020603050405020304" pitchFamily="18" charset="0"/>
                          <a:cs typeface="Calibri" panose="020F0502020204030204" pitchFamily="34" charset="0"/>
                        </a:rPr>
                        <a:t>PRET</a:t>
                      </a:r>
                      <a:endParaRPr lang="fr-FR" sz="18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200">
                          <a:effectLst/>
                          <a:latin typeface="Calibri" panose="020F0502020204030204" pitchFamily="34" charset="0"/>
                          <a:ea typeface="Times New Roman" panose="02020603050405020304" pitchFamily="18" charset="0"/>
                          <a:cs typeface="Calibri" panose="020F0502020204030204" pitchFamily="34" charset="0"/>
                        </a:rPr>
                        <a:t>Pas de requête</a:t>
                      </a:r>
                      <a:endParaRPr lang="fr-FR" sz="18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200">
                          <a:effectLst/>
                          <a:latin typeface="Calibri" panose="020F0502020204030204" pitchFamily="34" charset="0"/>
                          <a:ea typeface="Times New Roman" panose="02020603050405020304" pitchFamily="18" charset="0"/>
                          <a:cs typeface="Calibri" panose="020F0502020204030204" pitchFamily="34" charset="0"/>
                        </a:rPr>
                        <a:t>400,00</a:t>
                      </a:r>
                      <a:endParaRPr lang="fr-FR" sz="18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2070990"/>
                  </a:ext>
                </a:extLst>
              </a:tr>
              <a:tr h="269352">
                <a:tc>
                  <a:txBody>
                    <a:bodyPr/>
                    <a:lstStyle/>
                    <a:p>
                      <a:pPr>
                        <a:lnSpc>
                          <a:spcPct val="115000"/>
                        </a:lnSpc>
                        <a:spcAft>
                          <a:spcPts val="1000"/>
                        </a:spcAft>
                        <a:buNone/>
                      </a:pPr>
                      <a:r>
                        <a:rPr lang="fr-FR"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Projet de réalisation du chenal d’Aleg</a:t>
                      </a:r>
                      <a:endParaRPr lang="fr-FR" sz="18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22-27</a:t>
                      </a:r>
                      <a:endParaRPr lang="fr-FR" sz="18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UG-Projet Chenal d'Aleg</a:t>
                      </a:r>
                      <a:endParaRPr lang="fr-FR" sz="18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F. ABOU DHABI</a:t>
                      </a:r>
                      <a:endParaRPr lang="fr-FR" sz="18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PRET</a:t>
                      </a:r>
                      <a:endParaRPr lang="fr-FR" sz="18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Requête envoyée</a:t>
                      </a:r>
                      <a:endParaRPr lang="fr-FR" sz="18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4 210,17</a:t>
                      </a:r>
                      <a:endParaRPr lang="fr-FR" sz="18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extLst>
                  <a:ext uri="{0D108BD9-81ED-4DB2-BD59-A6C34878D82A}">
                    <a16:rowId xmlns:a16="http://schemas.microsoft.com/office/drawing/2014/main" val="2518603281"/>
                  </a:ext>
                </a:extLst>
              </a:tr>
              <a:tr h="435319">
                <a:tc>
                  <a:txBody>
                    <a:bodyPr/>
                    <a:lstStyle/>
                    <a:p>
                      <a:pPr>
                        <a:lnSpc>
                          <a:spcPct val="115000"/>
                        </a:lnSpc>
                        <a:spcAft>
                          <a:spcPts val="1000"/>
                        </a:spcAft>
                        <a:buNone/>
                      </a:pPr>
                      <a:r>
                        <a:rPr lang="fr-FR" sz="1200">
                          <a:effectLst/>
                          <a:latin typeface="Calibri" panose="020F0502020204030204" pitchFamily="34" charset="0"/>
                          <a:ea typeface="Times New Roman" panose="02020603050405020304" pitchFamily="18" charset="0"/>
                          <a:cs typeface="Calibri" panose="020F0502020204030204" pitchFamily="34" charset="0"/>
                        </a:rPr>
                        <a:t>Projet de réalisation du chenal d’Aleg</a:t>
                      </a:r>
                      <a:endParaRPr lang="fr-FR" sz="18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200" dirty="0">
                          <a:effectLst/>
                          <a:latin typeface="Calibri" panose="020F0502020204030204" pitchFamily="34" charset="0"/>
                          <a:ea typeface="Times New Roman" panose="02020603050405020304" pitchFamily="18" charset="0"/>
                          <a:cs typeface="Calibri" panose="020F0502020204030204" pitchFamily="34" charset="0"/>
                        </a:rPr>
                        <a:t>22-27</a:t>
                      </a:r>
                      <a:endParaRPr lang="fr-FR" sz="18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200">
                          <a:effectLst/>
                          <a:latin typeface="Calibri" panose="020F0502020204030204" pitchFamily="34" charset="0"/>
                          <a:ea typeface="Times New Roman" panose="02020603050405020304" pitchFamily="18" charset="0"/>
                          <a:cs typeface="Calibri" panose="020F0502020204030204" pitchFamily="34" charset="0"/>
                        </a:rPr>
                        <a:t>UG-Projet Chenal d'Aleg</a:t>
                      </a:r>
                      <a:endParaRPr lang="fr-FR" sz="18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200">
                          <a:effectLst/>
                          <a:latin typeface="Calibri" panose="020F0502020204030204" pitchFamily="34" charset="0"/>
                          <a:ea typeface="Times New Roman" panose="02020603050405020304" pitchFamily="18" charset="0"/>
                          <a:cs typeface="Calibri" panose="020F0502020204030204" pitchFamily="34" charset="0"/>
                        </a:rPr>
                        <a:t>RIM</a:t>
                      </a:r>
                      <a:endParaRPr lang="fr-FR" sz="18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200">
                          <a:effectLst/>
                          <a:latin typeface="Calibri" panose="020F0502020204030204" pitchFamily="34" charset="0"/>
                          <a:ea typeface="Times New Roman" panose="02020603050405020304" pitchFamily="18" charset="0"/>
                          <a:cs typeface="Calibri" panose="020F0502020204030204" pitchFamily="34" charset="0"/>
                        </a:rPr>
                        <a:t>BUDGET</a:t>
                      </a:r>
                      <a:endParaRPr lang="fr-FR" sz="18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200">
                          <a:effectLst/>
                          <a:latin typeface="Calibri" panose="020F0502020204030204" pitchFamily="34" charset="0"/>
                          <a:ea typeface="Times New Roman" panose="02020603050405020304" pitchFamily="18" charset="0"/>
                          <a:cs typeface="Calibri" panose="020F0502020204030204" pitchFamily="34" charset="0"/>
                        </a:rPr>
                        <a:t>Acquis</a:t>
                      </a:r>
                      <a:endParaRPr lang="fr-FR" sz="18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200">
                          <a:effectLst/>
                          <a:latin typeface="Calibri" panose="020F0502020204030204" pitchFamily="34" charset="0"/>
                          <a:ea typeface="Times New Roman" panose="02020603050405020304" pitchFamily="18" charset="0"/>
                          <a:cs typeface="Calibri" panose="020F0502020204030204" pitchFamily="34" charset="0"/>
                        </a:rPr>
                        <a:t>75,00</a:t>
                      </a:r>
                      <a:endParaRPr lang="fr-FR" sz="18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68984450"/>
                  </a:ext>
                </a:extLst>
              </a:tr>
              <a:tr h="541421">
                <a:tc>
                  <a:txBody>
                    <a:bodyPr/>
                    <a:lstStyle/>
                    <a:p>
                      <a:pPr>
                        <a:lnSpc>
                          <a:spcPct val="115000"/>
                        </a:lnSpc>
                        <a:spcAft>
                          <a:spcPts val="1000"/>
                        </a:spcAft>
                        <a:buNone/>
                      </a:pPr>
                      <a:r>
                        <a:rPr lang="fr-FR"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Projet de réalisation du chenal d’Aleg</a:t>
                      </a:r>
                      <a:endParaRPr lang="fr-FR" sz="18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22-27</a:t>
                      </a:r>
                      <a:endParaRPr lang="fr-FR" sz="18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UG-Projet Chenal d'Aleg</a:t>
                      </a:r>
                      <a:endParaRPr lang="fr-FR" sz="18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FRANCE-AFD</a:t>
                      </a:r>
                      <a:endParaRPr lang="fr-FR" sz="18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DON</a:t>
                      </a:r>
                      <a:endParaRPr lang="fr-FR" sz="18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Acquis</a:t>
                      </a:r>
                      <a:endParaRPr lang="fr-FR" sz="18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8,00</a:t>
                      </a:r>
                      <a:endParaRPr lang="fr-FR" sz="18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extLst>
                  <a:ext uri="{0D108BD9-81ED-4DB2-BD59-A6C34878D82A}">
                    <a16:rowId xmlns:a16="http://schemas.microsoft.com/office/drawing/2014/main" val="3481808540"/>
                  </a:ext>
                </a:extLst>
              </a:tr>
              <a:tr h="555525">
                <a:tc>
                  <a:txBody>
                    <a:bodyPr/>
                    <a:lstStyle/>
                    <a:p>
                      <a:pPr>
                        <a:lnSpc>
                          <a:spcPct val="115000"/>
                        </a:lnSpc>
                        <a:spcAft>
                          <a:spcPts val="1000"/>
                        </a:spcAft>
                        <a:buNone/>
                      </a:pPr>
                      <a:r>
                        <a:rPr lang="fr-FR" sz="1200">
                          <a:effectLst/>
                          <a:latin typeface="Calibri" panose="020F0502020204030204" pitchFamily="34" charset="0"/>
                          <a:ea typeface="Times New Roman" panose="02020603050405020304" pitchFamily="18" charset="0"/>
                          <a:cs typeface="Calibri" panose="020F0502020204030204" pitchFamily="34" charset="0"/>
                        </a:rPr>
                        <a:t>Augmentation de la production et des rendements agricoles/Hodh Echarghi</a:t>
                      </a:r>
                      <a:endParaRPr lang="fr-FR" sz="18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200">
                          <a:effectLst/>
                          <a:latin typeface="Calibri" panose="020F0502020204030204" pitchFamily="34" charset="0"/>
                          <a:ea typeface="Times New Roman" panose="02020603050405020304" pitchFamily="18" charset="0"/>
                          <a:cs typeface="Calibri" panose="020F0502020204030204" pitchFamily="34" charset="0"/>
                        </a:rPr>
                        <a:t>24-27</a:t>
                      </a:r>
                      <a:endParaRPr lang="fr-FR" sz="18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200">
                          <a:effectLst/>
                          <a:latin typeface="Calibri" panose="020F0502020204030204" pitchFamily="34" charset="0"/>
                          <a:ea typeface="Times New Roman" panose="02020603050405020304" pitchFamily="18" charset="0"/>
                          <a:cs typeface="Calibri" panose="020F0502020204030204" pitchFamily="34" charset="0"/>
                        </a:rPr>
                        <a:t>CAB/MA</a:t>
                      </a:r>
                      <a:endParaRPr lang="fr-FR" sz="18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200">
                          <a:effectLst/>
                          <a:latin typeface="Calibri" panose="020F0502020204030204" pitchFamily="34" charset="0"/>
                          <a:ea typeface="Times New Roman" panose="02020603050405020304" pitchFamily="18" charset="0"/>
                          <a:cs typeface="Calibri" panose="020F0502020204030204" pitchFamily="34" charset="0"/>
                        </a:rPr>
                        <a:t>Alliance Sahel</a:t>
                      </a:r>
                      <a:endParaRPr lang="fr-FR" sz="18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200">
                          <a:effectLst/>
                          <a:latin typeface="Calibri" panose="020F0502020204030204" pitchFamily="34" charset="0"/>
                          <a:ea typeface="Times New Roman" panose="02020603050405020304" pitchFamily="18" charset="0"/>
                          <a:cs typeface="Calibri" panose="020F0502020204030204" pitchFamily="34" charset="0"/>
                        </a:rPr>
                        <a:t>DON</a:t>
                      </a:r>
                      <a:endParaRPr lang="fr-FR" sz="18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200">
                          <a:effectLst/>
                          <a:latin typeface="Calibri" panose="020F0502020204030204" pitchFamily="34" charset="0"/>
                          <a:ea typeface="Times New Roman" panose="02020603050405020304" pitchFamily="18" charset="0"/>
                          <a:cs typeface="Calibri" panose="020F0502020204030204" pitchFamily="34" charset="0"/>
                        </a:rPr>
                        <a:t>En cours de négociation</a:t>
                      </a:r>
                      <a:endParaRPr lang="fr-FR" sz="18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200">
                          <a:effectLst/>
                          <a:latin typeface="Calibri" panose="020F0502020204030204" pitchFamily="34" charset="0"/>
                          <a:ea typeface="Times New Roman" panose="02020603050405020304" pitchFamily="18" charset="0"/>
                          <a:cs typeface="Calibri" panose="020F0502020204030204" pitchFamily="34" charset="0"/>
                        </a:rPr>
                        <a:t>250,00</a:t>
                      </a:r>
                      <a:endParaRPr lang="fr-FR" sz="18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7294793"/>
                  </a:ext>
                </a:extLst>
              </a:tr>
              <a:tr h="550412">
                <a:tc>
                  <a:txBody>
                    <a:bodyPr/>
                    <a:lstStyle/>
                    <a:p>
                      <a:pPr>
                        <a:lnSpc>
                          <a:spcPct val="115000"/>
                        </a:lnSpc>
                        <a:spcAft>
                          <a:spcPts val="1000"/>
                        </a:spcAft>
                        <a:buNone/>
                      </a:pPr>
                      <a:r>
                        <a:rPr lang="fr-FR" sz="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Projet d’Appui au développement et aux  Innovations dans le Secteur Agricole en Mauritanie</a:t>
                      </a:r>
                      <a:endParaRPr lang="fr-FR" sz="18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23-29</a:t>
                      </a:r>
                      <a:endParaRPr lang="fr-FR" sz="18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CAB/MA</a:t>
                      </a:r>
                      <a:endParaRPr lang="fr-FR" sz="18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BM-IDA</a:t>
                      </a:r>
                      <a:endParaRPr lang="fr-FR" sz="18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PRET</a:t>
                      </a:r>
                      <a:endParaRPr lang="fr-FR" sz="18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Acquis</a:t>
                      </a:r>
                      <a:endParaRPr lang="fr-FR" sz="18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15000"/>
                        </a:lnSpc>
                        <a:spcAft>
                          <a:spcPts val="1000"/>
                        </a:spcAft>
                        <a:buNone/>
                      </a:pPr>
                      <a:r>
                        <a:rPr lang="fr-FR" sz="12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1 900,00</a:t>
                      </a:r>
                      <a:endParaRPr lang="fr-FR" sz="18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extLst>
                  <a:ext uri="{0D108BD9-81ED-4DB2-BD59-A6C34878D82A}">
                    <a16:rowId xmlns:a16="http://schemas.microsoft.com/office/drawing/2014/main" val="4119141460"/>
                  </a:ext>
                </a:extLst>
              </a:tr>
              <a:tr h="555525">
                <a:tc>
                  <a:txBody>
                    <a:bodyPr/>
                    <a:lstStyle/>
                    <a:p>
                      <a:pPr>
                        <a:lnSpc>
                          <a:spcPct val="115000"/>
                        </a:lnSpc>
                        <a:spcAft>
                          <a:spcPts val="1000"/>
                        </a:spcAft>
                        <a:buNone/>
                      </a:pPr>
                      <a:r>
                        <a:rPr lang="fr-FR" sz="1200" dirty="0">
                          <a:effectLst/>
                          <a:latin typeface="Calibri" panose="020F0502020204030204" pitchFamily="34" charset="0"/>
                          <a:ea typeface="Times New Roman" panose="02020603050405020304" pitchFamily="18" charset="0"/>
                          <a:cs typeface="Calibri" panose="020F0502020204030204" pitchFamily="34" charset="0"/>
                        </a:rPr>
                        <a:t>Projet d’Appui au développement et aux Innovations dans le Secteur Agricole en Mauritanie</a:t>
                      </a:r>
                      <a:endParaRPr lang="fr-FR" sz="18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200">
                          <a:effectLst/>
                          <a:latin typeface="Calibri" panose="020F0502020204030204" pitchFamily="34" charset="0"/>
                          <a:ea typeface="Times New Roman" panose="02020603050405020304" pitchFamily="18" charset="0"/>
                          <a:cs typeface="Calibri" panose="020F0502020204030204" pitchFamily="34" charset="0"/>
                        </a:rPr>
                        <a:t>23-29</a:t>
                      </a:r>
                      <a:endParaRPr lang="fr-FR" sz="18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200">
                          <a:effectLst/>
                          <a:latin typeface="Calibri" panose="020F0502020204030204" pitchFamily="34" charset="0"/>
                          <a:ea typeface="Times New Roman" panose="02020603050405020304" pitchFamily="18" charset="0"/>
                          <a:cs typeface="Calibri" panose="020F0502020204030204" pitchFamily="34" charset="0"/>
                        </a:rPr>
                        <a:t>CAB/MA</a:t>
                      </a:r>
                      <a:endParaRPr lang="fr-FR" sz="18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200">
                          <a:effectLst/>
                          <a:latin typeface="Calibri" panose="020F0502020204030204" pitchFamily="34" charset="0"/>
                          <a:ea typeface="Times New Roman" panose="02020603050405020304" pitchFamily="18" charset="0"/>
                          <a:cs typeface="Calibri" panose="020F0502020204030204" pitchFamily="34" charset="0"/>
                        </a:rPr>
                        <a:t>RIM</a:t>
                      </a:r>
                      <a:endParaRPr lang="fr-FR" sz="18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200">
                          <a:effectLst/>
                          <a:latin typeface="Calibri" panose="020F0502020204030204" pitchFamily="34" charset="0"/>
                          <a:ea typeface="Times New Roman" panose="02020603050405020304" pitchFamily="18" charset="0"/>
                          <a:cs typeface="Calibri" panose="020F0502020204030204" pitchFamily="34" charset="0"/>
                        </a:rPr>
                        <a:t>BUDGET</a:t>
                      </a:r>
                      <a:endParaRPr lang="fr-FR" sz="18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200">
                          <a:effectLst/>
                          <a:latin typeface="Calibri" panose="020F0502020204030204" pitchFamily="34" charset="0"/>
                          <a:ea typeface="Times New Roman" panose="02020603050405020304" pitchFamily="18" charset="0"/>
                          <a:cs typeface="Calibri" panose="020F0502020204030204" pitchFamily="34" charset="0"/>
                        </a:rPr>
                        <a:t>Acquis</a:t>
                      </a:r>
                      <a:endParaRPr lang="fr-FR" sz="18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fr-FR" sz="1200" dirty="0">
                          <a:effectLst/>
                          <a:latin typeface="Calibri" panose="020F0502020204030204" pitchFamily="34" charset="0"/>
                          <a:ea typeface="Times New Roman" panose="02020603050405020304" pitchFamily="18" charset="0"/>
                          <a:cs typeface="Calibri" panose="020F0502020204030204" pitchFamily="34" charset="0"/>
                        </a:rPr>
                        <a:t>30,00</a:t>
                      </a:r>
                      <a:endParaRPr lang="fr-FR" sz="18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05884959"/>
                  </a:ext>
                </a:extLst>
              </a:tr>
            </a:tbl>
          </a:graphicData>
        </a:graphic>
      </p:graphicFrame>
    </p:spTree>
    <p:extLst>
      <p:ext uri="{BB962C8B-B14F-4D97-AF65-F5344CB8AC3E}">
        <p14:creationId xmlns:p14="http://schemas.microsoft.com/office/powerpoint/2010/main" val="19240646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FABA379B-2027-3DB4-14C3-A2DFCC572E6C}"/>
              </a:ext>
            </a:extLst>
          </p:cNvPr>
          <p:cNvSpPr txBox="1"/>
          <p:nvPr/>
        </p:nvSpPr>
        <p:spPr>
          <a:xfrm>
            <a:off x="786063" y="3134464"/>
            <a:ext cx="10619873" cy="589072"/>
          </a:xfrm>
          <a:prstGeom prst="rect">
            <a:avLst/>
          </a:prstGeom>
          <a:noFill/>
        </p:spPr>
        <p:txBody>
          <a:bodyPr wrap="square">
            <a:spAutoFit/>
          </a:bodyPr>
          <a:lstStyle/>
          <a:p>
            <a:pPr lvl="0" indent="-278606" algn="ctr" defTabSz="742950">
              <a:lnSpc>
                <a:spcPct val="150000"/>
              </a:lnSpc>
              <a:spcBef>
                <a:spcPts val="975"/>
              </a:spcBef>
              <a:spcAft>
                <a:spcPts val="488"/>
              </a:spcAft>
              <a:buClr>
                <a:srgbClr val="216977"/>
              </a:buClr>
              <a:tabLst>
                <a:tab pos="185738" algn="l"/>
              </a:tabLst>
            </a:pPr>
            <a:r>
              <a:rPr lang="fr-FR" sz="2400" b="1" dirty="0">
                <a:solidFill>
                  <a:srgbClr val="0070C0"/>
                </a:solidFill>
                <a:latin typeface="Calibri" panose="020F0502020204030204" pitchFamily="34" charset="0"/>
                <a:cs typeface="Calibri" panose="020F0502020204030204" pitchFamily="34" charset="0"/>
              </a:rPr>
              <a:t>PARTIE V :  IDENTIFICATION ET PRIORISATION DES OPTIONS D’ADAPTATION</a:t>
            </a:r>
          </a:p>
        </p:txBody>
      </p:sp>
      <p:sp>
        <p:nvSpPr>
          <p:cNvPr id="2" name="Titre 1">
            <a:extLst>
              <a:ext uri="{FF2B5EF4-FFF2-40B4-BE49-F238E27FC236}">
                <a16:creationId xmlns:a16="http://schemas.microsoft.com/office/drawing/2014/main" id="{D72D6A84-DCB7-277A-E9DC-AD36B0DE0BA6}"/>
              </a:ext>
            </a:extLst>
          </p:cNvPr>
          <p:cNvSpPr txBox="1">
            <a:spLocks/>
          </p:cNvSpPr>
          <p:nvPr/>
        </p:nvSpPr>
        <p:spPr>
          <a:xfrm rot="16200000">
            <a:off x="-3009455" y="3064579"/>
            <a:ext cx="6857999" cy="661041"/>
          </a:xfrm>
          <a:prstGeom prst="rect">
            <a:avLst/>
          </a:prstGeom>
          <a:solidFill>
            <a:srgbClr val="CBFBA7"/>
          </a:solidFill>
          <a:ln w="190500" cap="rnd" cmpd="sng" algn="ctr">
            <a:solidFill>
              <a:srgbClr val="C8C6BD"/>
            </a:solidFill>
            <a:prstDash val="solid"/>
          </a:ln>
          <a:effectLst/>
          <a:scene3d>
            <a:camera prst="perspectiveFront" fov="5400000"/>
            <a:lightRig rig="threePt" dir="t">
              <a:rot lat="0" lon="0" rev="19200000"/>
            </a:lightRig>
          </a:scene3d>
          <a:sp3d extrusionH="25400">
            <a:bevelT w="304800" h="152400" prst="hardEdge"/>
            <a:extrusionClr>
              <a:srgbClr val="000000"/>
            </a:extrusionClr>
          </a:sp3d>
        </p:spPr>
        <p:style>
          <a:lnRef idx="3">
            <a:schemeClr val="lt1"/>
          </a:lnRef>
          <a:fillRef idx="1">
            <a:schemeClr val="accent3"/>
          </a:fillRef>
          <a:effectRef idx="1">
            <a:schemeClr val="accent3"/>
          </a:effectRef>
          <a:fontRef idx="minor">
            <a:schemeClr val="lt1"/>
          </a:fontRef>
        </p:style>
        <p:txBody>
          <a:bodyPr wrap="none" anchor="ctr">
            <a:flatTx/>
          </a:bodyPr>
          <a:lstStyle>
            <a:defPPr>
              <a:defRPr lang="fr-FR"/>
            </a:defPPr>
            <a:lvl1pPr indent="-342900" algn="ctr" eaLnBrk="0" fontAlgn="base" hangingPunct="0">
              <a:lnSpc>
                <a:spcPct val="150000"/>
              </a:lnSpc>
              <a:spcBef>
                <a:spcPct val="0"/>
              </a:spcBef>
              <a:spcAft>
                <a:spcPct val="0"/>
              </a:spcAft>
              <a:defRPr sz="2400" b="1" cap="all">
                <a:ln w="1905">
                  <a:solidFill>
                    <a:srgbClr val="4F81BD">
                      <a:lumMod val="50000"/>
                    </a:srgbClr>
                  </a:solidFill>
                </a:ln>
                <a:solidFill>
                  <a:srgbClr val="1E9221"/>
                </a:solidFill>
                <a:effectLst>
                  <a:innerShdw blurRad="69850" dist="43180" dir="5400000">
                    <a:srgbClr val="000000">
                      <a:alpha val="65000"/>
                    </a:srgbClr>
                  </a:innerShdw>
                </a:effectLst>
              </a:defRPr>
            </a:lvl1pPr>
            <a:lvl2pPr indent="0">
              <a:defRPr sz="1100"/>
            </a:lvl2pPr>
            <a:lvl3pPr indent="0">
              <a:defRPr sz="1100"/>
            </a:lvl3pPr>
            <a:lvl4pPr indent="0">
              <a:defRPr sz="1100"/>
            </a:lvl4pPr>
            <a:lvl5pPr indent="0">
              <a:defRPr sz="1100"/>
            </a:lvl5pPr>
            <a:lvl6pPr indent="0">
              <a:defRPr sz="1100"/>
            </a:lvl6pPr>
            <a:lvl7pPr indent="0">
              <a:defRPr sz="1100"/>
            </a:lvl7pPr>
            <a:lvl8pPr indent="0">
              <a:defRPr sz="1100"/>
            </a:lvl8pPr>
            <a:lvl9pPr indent="0">
              <a:defRPr sz="1100"/>
            </a:lvl9pPr>
          </a:lstStyle>
          <a:p>
            <a:pPr marL="0" marR="0" lvl="0" indent="-278606" algn="ctr" defTabSz="742950" rtl="0" eaLnBrk="0" fontAlgn="base" latinLnBrk="0" hangingPunct="0">
              <a:lnSpc>
                <a:spcPct val="150000"/>
              </a:lnSpc>
              <a:spcBef>
                <a:spcPct val="0"/>
              </a:spcBef>
              <a:spcAft>
                <a:spcPct val="0"/>
              </a:spcAft>
              <a:buClrTx/>
              <a:buSzTx/>
              <a:buFontTx/>
              <a:buNone/>
              <a:tabLst/>
              <a:defRPr/>
            </a:pPr>
            <a:endParaRPr kumimoji="0" lang="fr-FR" sz="1463" b="1" i="0" u="none" strike="noStrike" kern="1200" cap="all" spc="0" normalizeH="0" baseline="0" noProof="0" dirty="0">
              <a:ln w="1905">
                <a:solidFill>
                  <a:srgbClr val="4F81BD">
                    <a:lumMod val="50000"/>
                  </a:srgbClr>
                </a:solidFill>
              </a:ln>
              <a:solidFill>
                <a:schemeClr val="accent1"/>
              </a:solidFill>
              <a:effectLst>
                <a:innerShdw blurRad="69850" dist="43180" dir="5400000">
                  <a:srgbClr val="000000">
                    <a:alpha val="65000"/>
                  </a:srgbClr>
                </a:innerShdw>
              </a:effectLst>
              <a:uLnTx/>
              <a:uFillTx/>
              <a:latin typeface="Calibri" panose="020F0502020204030204"/>
              <a:ea typeface="+mn-ea"/>
              <a:cs typeface="+mn-cs"/>
            </a:endParaRPr>
          </a:p>
        </p:txBody>
      </p:sp>
    </p:spTree>
    <p:extLst>
      <p:ext uri="{BB962C8B-B14F-4D97-AF65-F5344CB8AC3E}">
        <p14:creationId xmlns:p14="http://schemas.microsoft.com/office/powerpoint/2010/main" val="19362635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a:extLst>
              <a:ext uri="{FF2B5EF4-FFF2-40B4-BE49-F238E27FC236}">
                <a16:creationId xmlns:a16="http://schemas.microsoft.com/office/drawing/2014/main" id="{2AACC5CB-F44C-094A-E45D-2BFC741C7AFD}"/>
              </a:ext>
            </a:extLst>
          </p:cNvPr>
          <p:cNvGraphicFramePr>
            <a:graphicFrameLocks noGrp="1"/>
          </p:cNvGraphicFramePr>
          <p:nvPr/>
        </p:nvGraphicFramePr>
        <p:xfrm>
          <a:off x="199104" y="64516"/>
          <a:ext cx="11992896" cy="6557391"/>
        </p:xfrm>
        <a:graphic>
          <a:graphicData uri="http://schemas.openxmlformats.org/drawingml/2006/table">
            <a:tbl>
              <a:tblPr firstRow="1" firstCol="1" bandRow="1">
                <a:tableStyleId>{5940675A-B579-460E-94D1-54222C63F5DA}</a:tableStyleId>
              </a:tblPr>
              <a:tblGrid>
                <a:gridCol w="4851399">
                  <a:extLst>
                    <a:ext uri="{9D8B030D-6E8A-4147-A177-3AD203B41FA5}">
                      <a16:colId xmlns:a16="http://schemas.microsoft.com/office/drawing/2014/main" val="1183906099"/>
                    </a:ext>
                  </a:extLst>
                </a:gridCol>
                <a:gridCol w="745613">
                  <a:extLst>
                    <a:ext uri="{9D8B030D-6E8A-4147-A177-3AD203B41FA5}">
                      <a16:colId xmlns:a16="http://schemas.microsoft.com/office/drawing/2014/main" val="394579511"/>
                    </a:ext>
                  </a:extLst>
                </a:gridCol>
                <a:gridCol w="1258225">
                  <a:extLst>
                    <a:ext uri="{9D8B030D-6E8A-4147-A177-3AD203B41FA5}">
                      <a16:colId xmlns:a16="http://schemas.microsoft.com/office/drawing/2014/main" val="3756029393"/>
                    </a:ext>
                  </a:extLst>
                </a:gridCol>
                <a:gridCol w="1072020">
                  <a:extLst>
                    <a:ext uri="{9D8B030D-6E8A-4147-A177-3AD203B41FA5}">
                      <a16:colId xmlns:a16="http://schemas.microsoft.com/office/drawing/2014/main" val="4092160422"/>
                    </a:ext>
                  </a:extLst>
                </a:gridCol>
                <a:gridCol w="931818">
                  <a:extLst>
                    <a:ext uri="{9D8B030D-6E8A-4147-A177-3AD203B41FA5}">
                      <a16:colId xmlns:a16="http://schemas.microsoft.com/office/drawing/2014/main" val="1358290"/>
                    </a:ext>
                  </a:extLst>
                </a:gridCol>
                <a:gridCol w="964253">
                  <a:extLst>
                    <a:ext uri="{9D8B030D-6E8A-4147-A177-3AD203B41FA5}">
                      <a16:colId xmlns:a16="http://schemas.microsoft.com/office/drawing/2014/main" val="3769354430"/>
                    </a:ext>
                  </a:extLst>
                </a:gridCol>
                <a:gridCol w="647857">
                  <a:extLst>
                    <a:ext uri="{9D8B030D-6E8A-4147-A177-3AD203B41FA5}">
                      <a16:colId xmlns:a16="http://schemas.microsoft.com/office/drawing/2014/main" val="3352633985"/>
                    </a:ext>
                  </a:extLst>
                </a:gridCol>
                <a:gridCol w="482127">
                  <a:extLst>
                    <a:ext uri="{9D8B030D-6E8A-4147-A177-3AD203B41FA5}">
                      <a16:colId xmlns:a16="http://schemas.microsoft.com/office/drawing/2014/main" val="534200612"/>
                    </a:ext>
                  </a:extLst>
                </a:gridCol>
                <a:gridCol w="454565">
                  <a:extLst>
                    <a:ext uri="{9D8B030D-6E8A-4147-A177-3AD203B41FA5}">
                      <a16:colId xmlns:a16="http://schemas.microsoft.com/office/drawing/2014/main" val="3902617288"/>
                    </a:ext>
                  </a:extLst>
                </a:gridCol>
                <a:gridCol w="585019">
                  <a:extLst>
                    <a:ext uri="{9D8B030D-6E8A-4147-A177-3AD203B41FA5}">
                      <a16:colId xmlns:a16="http://schemas.microsoft.com/office/drawing/2014/main" val="1791737387"/>
                    </a:ext>
                  </a:extLst>
                </a:gridCol>
              </a:tblGrid>
              <a:tr h="759112">
                <a:tc>
                  <a:txBody>
                    <a:bodyPr/>
                    <a:lstStyle/>
                    <a:p>
                      <a:pPr marL="0" marR="0" lvl="0" indent="0" algn="ctr" defTabSz="923485" rtl="0" eaLnBrk="1" fontAlgn="auto" latinLnBrk="0" hangingPunct="1">
                        <a:lnSpc>
                          <a:spcPct val="100000"/>
                        </a:lnSpc>
                        <a:spcBef>
                          <a:spcPts val="0"/>
                        </a:spcBef>
                        <a:spcAft>
                          <a:spcPts val="0"/>
                        </a:spcAft>
                        <a:buClrTx/>
                        <a:buSzTx/>
                        <a:buFontTx/>
                        <a:buNone/>
                        <a:tabLst/>
                        <a:defRPr/>
                      </a:pPr>
                      <a:endParaRPr lang="fr-FR" sz="1150" b="1" kern="1200" dirty="0">
                        <a:solidFill>
                          <a:schemeClr val="tx1"/>
                        </a:solidFill>
                        <a:effectLst/>
                      </a:endParaRPr>
                    </a:p>
                    <a:p>
                      <a:pPr marL="0" marR="0" lvl="0" indent="0" algn="ctr" defTabSz="923485" rtl="0" eaLnBrk="1" fontAlgn="auto" latinLnBrk="0" hangingPunct="1">
                        <a:lnSpc>
                          <a:spcPct val="100000"/>
                        </a:lnSpc>
                        <a:spcBef>
                          <a:spcPts val="0"/>
                        </a:spcBef>
                        <a:spcAft>
                          <a:spcPts val="0"/>
                        </a:spcAft>
                        <a:buClrTx/>
                        <a:buSzTx/>
                        <a:buFontTx/>
                        <a:buNone/>
                        <a:tabLst/>
                        <a:defRPr/>
                      </a:pPr>
                      <a:endParaRPr lang="fr-FR" sz="1150" b="1" kern="1200" dirty="0">
                        <a:solidFill>
                          <a:schemeClr val="tx1"/>
                        </a:solidFill>
                        <a:effectLst/>
                      </a:endParaRPr>
                    </a:p>
                    <a:p>
                      <a:pPr marL="0" marR="0" lvl="0" indent="0" algn="l" defTabSz="923485" rtl="0" eaLnBrk="1" fontAlgn="auto" latinLnBrk="0" hangingPunct="1">
                        <a:lnSpc>
                          <a:spcPct val="100000"/>
                        </a:lnSpc>
                        <a:spcBef>
                          <a:spcPts val="0"/>
                        </a:spcBef>
                        <a:spcAft>
                          <a:spcPts val="0"/>
                        </a:spcAft>
                        <a:buClrTx/>
                        <a:buSzTx/>
                        <a:buFontTx/>
                        <a:buNone/>
                        <a:tabLst/>
                        <a:defRPr/>
                      </a:pPr>
                      <a:r>
                        <a:rPr lang="fr-FR" sz="1150" b="1" kern="1200" dirty="0">
                          <a:solidFill>
                            <a:schemeClr val="tx1"/>
                          </a:solidFill>
                          <a:effectLst/>
                        </a:rPr>
                        <a:t>Options d'adaptation</a:t>
                      </a:r>
                    </a:p>
                    <a:p>
                      <a:pPr algn="ctr"/>
                      <a:endParaRPr lang="fr-FR" sz="1150" b="1" kern="1200" dirty="0">
                        <a:solidFill>
                          <a:schemeClr val="tx1"/>
                        </a:solidFill>
                        <a:effectLst/>
                        <a:latin typeface="+mn-lt"/>
                        <a:ea typeface="+mn-ea"/>
                        <a:cs typeface="+mn-cs"/>
                      </a:endParaRPr>
                    </a:p>
                  </a:txBody>
                  <a:tcPr marL="32847" marR="32847" marT="0" marB="0">
                    <a:solidFill>
                      <a:schemeClr val="accent3">
                        <a:lumMod val="20000"/>
                        <a:lumOff val="80000"/>
                      </a:schemeClr>
                    </a:solidFill>
                  </a:tcPr>
                </a:tc>
                <a:tc>
                  <a:txBody>
                    <a:bodyPr/>
                    <a:lstStyle/>
                    <a:p>
                      <a:pPr algn="ctr">
                        <a:lnSpc>
                          <a:spcPct val="115000"/>
                        </a:lnSpc>
                        <a:spcAft>
                          <a:spcPts val="1000"/>
                        </a:spcAft>
                      </a:pPr>
                      <a:r>
                        <a:rPr lang="fr-FR" sz="1150" b="1" kern="1200" dirty="0">
                          <a:solidFill>
                            <a:schemeClr val="tx1"/>
                          </a:solidFill>
                          <a:effectLst/>
                        </a:rPr>
                        <a:t>Création d’emplois </a:t>
                      </a:r>
                      <a:endParaRPr lang="fr-FR" sz="1150" b="1" kern="1200" dirty="0">
                        <a:solidFill>
                          <a:schemeClr val="tx1"/>
                        </a:solidFill>
                        <a:effectLst/>
                        <a:latin typeface="+mn-lt"/>
                        <a:ea typeface="+mn-ea"/>
                        <a:cs typeface="+mn-cs"/>
                      </a:endParaRPr>
                    </a:p>
                  </a:txBody>
                  <a:tcPr marL="32847" marR="32847" marT="0" marB="0">
                    <a:solidFill>
                      <a:schemeClr val="accent3">
                        <a:lumMod val="20000"/>
                        <a:lumOff val="80000"/>
                      </a:schemeClr>
                    </a:solidFill>
                  </a:tcPr>
                </a:tc>
                <a:tc>
                  <a:txBody>
                    <a:bodyPr/>
                    <a:lstStyle/>
                    <a:p>
                      <a:pPr algn="ctr">
                        <a:lnSpc>
                          <a:spcPct val="115000"/>
                        </a:lnSpc>
                        <a:spcAft>
                          <a:spcPts val="1000"/>
                        </a:spcAft>
                      </a:pPr>
                      <a:r>
                        <a:rPr lang="fr-FR" sz="1150" b="1" kern="1200" dirty="0">
                          <a:solidFill>
                            <a:schemeClr val="tx1"/>
                          </a:solidFill>
                          <a:effectLst/>
                        </a:rPr>
                        <a:t>Maintien des populations dans leurs terroirs</a:t>
                      </a:r>
                      <a:endParaRPr lang="fr-FR" sz="1150" b="1" kern="1200" dirty="0">
                        <a:solidFill>
                          <a:schemeClr val="tx1"/>
                        </a:solidFill>
                        <a:effectLst/>
                        <a:latin typeface="+mn-lt"/>
                        <a:ea typeface="+mn-ea"/>
                        <a:cs typeface="+mn-cs"/>
                      </a:endParaRPr>
                    </a:p>
                  </a:txBody>
                  <a:tcPr marL="32847" marR="32847" marT="0" marB="0">
                    <a:solidFill>
                      <a:schemeClr val="accent3">
                        <a:lumMod val="20000"/>
                        <a:lumOff val="80000"/>
                      </a:schemeClr>
                    </a:solidFill>
                  </a:tcPr>
                </a:tc>
                <a:tc>
                  <a:txBody>
                    <a:bodyPr/>
                    <a:lstStyle/>
                    <a:p>
                      <a:pPr algn="ctr">
                        <a:lnSpc>
                          <a:spcPct val="115000"/>
                        </a:lnSpc>
                        <a:spcAft>
                          <a:spcPts val="1000"/>
                        </a:spcAft>
                      </a:pPr>
                      <a:r>
                        <a:rPr lang="fr-FR" sz="1150" b="1" kern="1200" dirty="0">
                          <a:solidFill>
                            <a:schemeClr val="tx1"/>
                          </a:solidFill>
                          <a:effectLst/>
                        </a:rPr>
                        <a:t>Appui à la sauvegarde environnementale</a:t>
                      </a:r>
                      <a:endParaRPr lang="fr-FR" sz="1150" b="1" kern="1200" dirty="0">
                        <a:solidFill>
                          <a:schemeClr val="tx1"/>
                        </a:solidFill>
                        <a:effectLst/>
                        <a:latin typeface="+mn-lt"/>
                        <a:ea typeface="+mn-ea"/>
                        <a:cs typeface="+mn-cs"/>
                      </a:endParaRPr>
                    </a:p>
                  </a:txBody>
                  <a:tcPr marL="32847" marR="32847" marT="0" marB="0">
                    <a:solidFill>
                      <a:schemeClr val="accent3">
                        <a:lumMod val="20000"/>
                        <a:lumOff val="80000"/>
                      </a:schemeClr>
                    </a:solidFill>
                  </a:tcPr>
                </a:tc>
                <a:tc>
                  <a:txBody>
                    <a:bodyPr/>
                    <a:lstStyle/>
                    <a:p>
                      <a:pPr algn="ctr">
                        <a:lnSpc>
                          <a:spcPct val="115000"/>
                        </a:lnSpc>
                        <a:spcAft>
                          <a:spcPts val="1000"/>
                        </a:spcAft>
                      </a:pPr>
                      <a:r>
                        <a:rPr lang="fr-FR" sz="1150" b="1" kern="1200" dirty="0">
                          <a:solidFill>
                            <a:schemeClr val="tx1"/>
                          </a:solidFill>
                          <a:effectLst/>
                        </a:rPr>
                        <a:t>Potentiel de réduction de GES</a:t>
                      </a:r>
                      <a:endParaRPr lang="fr-FR" sz="1150" b="1" kern="1200" dirty="0">
                        <a:solidFill>
                          <a:schemeClr val="tx1"/>
                        </a:solidFill>
                        <a:effectLst/>
                        <a:latin typeface="+mn-lt"/>
                        <a:ea typeface="+mn-ea"/>
                        <a:cs typeface="+mn-cs"/>
                      </a:endParaRPr>
                    </a:p>
                  </a:txBody>
                  <a:tcPr marL="32847" marR="32847" marT="0" marB="0">
                    <a:solidFill>
                      <a:schemeClr val="accent3">
                        <a:lumMod val="20000"/>
                        <a:lumOff val="80000"/>
                      </a:schemeClr>
                    </a:solidFill>
                  </a:tcPr>
                </a:tc>
                <a:tc>
                  <a:txBody>
                    <a:bodyPr/>
                    <a:lstStyle/>
                    <a:p>
                      <a:pPr algn="ctr">
                        <a:lnSpc>
                          <a:spcPct val="115000"/>
                        </a:lnSpc>
                        <a:spcAft>
                          <a:spcPts val="1000"/>
                        </a:spcAft>
                      </a:pPr>
                      <a:r>
                        <a:rPr lang="fr-FR" sz="1150" b="1" kern="1200" dirty="0">
                          <a:solidFill>
                            <a:schemeClr val="tx1"/>
                          </a:solidFill>
                          <a:effectLst/>
                        </a:rPr>
                        <a:t>Innovation technique et technologique</a:t>
                      </a:r>
                      <a:endParaRPr lang="fr-FR" sz="1150" b="1" kern="1200" dirty="0">
                        <a:solidFill>
                          <a:schemeClr val="tx1"/>
                        </a:solidFill>
                        <a:effectLst/>
                        <a:latin typeface="+mn-lt"/>
                        <a:ea typeface="+mn-ea"/>
                        <a:cs typeface="+mn-cs"/>
                      </a:endParaRPr>
                    </a:p>
                  </a:txBody>
                  <a:tcPr marL="32847" marR="32847" marT="0" marB="0">
                    <a:solidFill>
                      <a:schemeClr val="accent3">
                        <a:lumMod val="20000"/>
                        <a:lumOff val="80000"/>
                      </a:schemeClr>
                    </a:solidFill>
                  </a:tcPr>
                </a:tc>
                <a:tc>
                  <a:txBody>
                    <a:bodyPr/>
                    <a:lstStyle/>
                    <a:p>
                      <a:pPr algn="ctr">
                        <a:lnSpc>
                          <a:spcPct val="115000"/>
                        </a:lnSpc>
                        <a:spcAft>
                          <a:spcPts val="1000"/>
                        </a:spcAft>
                      </a:pPr>
                      <a:r>
                        <a:rPr lang="fr-FR" sz="1150" b="1" kern="1200" dirty="0">
                          <a:solidFill>
                            <a:schemeClr val="tx1"/>
                          </a:solidFill>
                          <a:effectLst/>
                        </a:rPr>
                        <a:t>Efficacité</a:t>
                      </a:r>
                      <a:endParaRPr lang="fr-FR" sz="1150" b="1" kern="1200" dirty="0">
                        <a:solidFill>
                          <a:schemeClr val="tx1"/>
                        </a:solidFill>
                        <a:effectLst/>
                        <a:latin typeface="+mn-lt"/>
                        <a:ea typeface="+mn-ea"/>
                        <a:cs typeface="+mn-cs"/>
                      </a:endParaRPr>
                    </a:p>
                  </a:txBody>
                  <a:tcPr marL="32847" marR="32847" marT="0" marB="0">
                    <a:solidFill>
                      <a:schemeClr val="accent3">
                        <a:lumMod val="20000"/>
                        <a:lumOff val="80000"/>
                      </a:schemeClr>
                    </a:solidFill>
                  </a:tcPr>
                </a:tc>
                <a:tc>
                  <a:txBody>
                    <a:bodyPr/>
                    <a:lstStyle/>
                    <a:p>
                      <a:pPr algn="ctr"/>
                      <a:r>
                        <a:rPr lang="fr-FR" sz="1150" b="1" kern="1200" dirty="0">
                          <a:solidFill>
                            <a:schemeClr val="tx1"/>
                          </a:solidFill>
                          <a:effectLst/>
                        </a:rPr>
                        <a:t>Coût</a:t>
                      </a:r>
                      <a:endParaRPr lang="fr-FR" sz="1150" b="1" kern="1200" dirty="0">
                        <a:solidFill>
                          <a:schemeClr val="tx1"/>
                        </a:solidFill>
                        <a:effectLst/>
                        <a:latin typeface="+mn-lt"/>
                        <a:ea typeface="+mn-ea"/>
                        <a:cs typeface="+mn-cs"/>
                      </a:endParaRPr>
                    </a:p>
                  </a:txBody>
                  <a:tcPr marL="32847" marR="32847" marT="0" marB="0">
                    <a:solidFill>
                      <a:schemeClr val="accent3">
                        <a:lumMod val="20000"/>
                        <a:lumOff val="80000"/>
                      </a:schemeClr>
                    </a:solidFill>
                  </a:tcPr>
                </a:tc>
                <a:tc>
                  <a:txBody>
                    <a:bodyPr/>
                    <a:lstStyle/>
                    <a:p>
                      <a:pPr algn="ctr"/>
                      <a:r>
                        <a:rPr lang="fr-FR" sz="1150" b="1" kern="1200" dirty="0">
                          <a:solidFill>
                            <a:schemeClr val="tx1"/>
                          </a:solidFill>
                          <a:effectLst/>
                        </a:rPr>
                        <a:t>Total</a:t>
                      </a:r>
                      <a:endParaRPr lang="fr-FR" sz="1150" b="1" kern="1200" dirty="0">
                        <a:solidFill>
                          <a:schemeClr val="tx1"/>
                        </a:solidFill>
                        <a:effectLst/>
                        <a:latin typeface="+mn-lt"/>
                        <a:ea typeface="+mn-ea"/>
                        <a:cs typeface="+mn-cs"/>
                      </a:endParaRPr>
                    </a:p>
                  </a:txBody>
                  <a:tcPr marL="32847" marR="32847" marT="0" marB="0">
                    <a:solidFill>
                      <a:schemeClr val="accent3">
                        <a:lumMod val="20000"/>
                        <a:lumOff val="80000"/>
                      </a:schemeClr>
                    </a:solidFill>
                  </a:tcPr>
                </a:tc>
                <a:tc>
                  <a:txBody>
                    <a:bodyPr/>
                    <a:lstStyle/>
                    <a:p>
                      <a:pPr marL="0" marR="0" lvl="0" indent="0" algn="ctr" defTabSz="923485" rtl="0" eaLnBrk="1" fontAlgn="auto" latinLnBrk="0" hangingPunct="1">
                        <a:lnSpc>
                          <a:spcPct val="100000"/>
                        </a:lnSpc>
                        <a:spcBef>
                          <a:spcPts val="0"/>
                        </a:spcBef>
                        <a:spcAft>
                          <a:spcPts val="0"/>
                        </a:spcAft>
                        <a:buClrTx/>
                        <a:buSzTx/>
                        <a:buFontTx/>
                        <a:buNone/>
                        <a:tabLst/>
                        <a:defRPr/>
                      </a:pPr>
                      <a:r>
                        <a:rPr lang="fr-FR" sz="1150" b="1" kern="1200" dirty="0">
                          <a:solidFill>
                            <a:schemeClr val="tx1"/>
                          </a:solidFill>
                          <a:effectLst/>
                        </a:rPr>
                        <a:t>Rang</a:t>
                      </a:r>
                    </a:p>
                    <a:p>
                      <a:pPr algn="ctr"/>
                      <a:endParaRPr lang="fr-FR" sz="1150" b="1" kern="1200" dirty="0">
                        <a:solidFill>
                          <a:schemeClr val="tx1"/>
                        </a:solidFill>
                        <a:effectLst/>
                        <a:latin typeface="+mn-lt"/>
                        <a:ea typeface="+mn-ea"/>
                        <a:cs typeface="+mn-cs"/>
                      </a:endParaRPr>
                    </a:p>
                  </a:txBody>
                  <a:tcPr>
                    <a:solidFill>
                      <a:schemeClr val="accent3">
                        <a:lumMod val="20000"/>
                        <a:lumOff val="80000"/>
                      </a:schemeClr>
                    </a:solidFill>
                  </a:tcPr>
                </a:tc>
                <a:extLst>
                  <a:ext uri="{0D108BD9-81ED-4DB2-BD59-A6C34878D82A}">
                    <a16:rowId xmlns:a16="http://schemas.microsoft.com/office/drawing/2014/main" val="2733859456"/>
                  </a:ext>
                </a:extLst>
              </a:tr>
              <a:tr h="114356">
                <a:tc>
                  <a:txBody>
                    <a:bodyPr/>
                    <a:lstStyle/>
                    <a:p>
                      <a:pPr>
                        <a:lnSpc>
                          <a:spcPct val="115000"/>
                        </a:lnSpc>
                        <a:spcAft>
                          <a:spcPts val="1000"/>
                        </a:spcAft>
                      </a:pPr>
                      <a:r>
                        <a:rPr lang="fr-FR" sz="1150" b="1" dirty="0">
                          <a:solidFill>
                            <a:schemeClr val="tx1"/>
                          </a:solidFill>
                          <a:effectLst/>
                        </a:rPr>
                        <a:t>Restauration de la fertilité des terres agricoles</a:t>
                      </a:r>
                      <a:endParaRPr lang="fr-FR" sz="115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7</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8</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8</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8</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6</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8</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5</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50</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1</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extLst>
                  <a:ext uri="{0D108BD9-81ED-4DB2-BD59-A6C34878D82A}">
                    <a16:rowId xmlns:a16="http://schemas.microsoft.com/office/drawing/2014/main" val="4293725957"/>
                  </a:ext>
                </a:extLst>
              </a:tr>
              <a:tr h="179260">
                <a:tc>
                  <a:txBody>
                    <a:bodyPr/>
                    <a:lstStyle/>
                    <a:p>
                      <a:pPr>
                        <a:lnSpc>
                          <a:spcPct val="115000"/>
                        </a:lnSpc>
                        <a:spcAft>
                          <a:spcPts val="1000"/>
                        </a:spcAft>
                      </a:pPr>
                      <a:r>
                        <a:rPr lang="fr-FR" sz="1150" b="1" dirty="0">
                          <a:solidFill>
                            <a:schemeClr val="tx1"/>
                          </a:solidFill>
                          <a:effectLst/>
                        </a:rPr>
                        <a:t>Développement de la filière semencière et conservation des écotypes</a:t>
                      </a:r>
                      <a:endParaRPr lang="fr-FR" sz="115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5</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7</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7</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6</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8</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9</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6</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48</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2</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extLst>
                  <a:ext uri="{0D108BD9-81ED-4DB2-BD59-A6C34878D82A}">
                    <a16:rowId xmlns:a16="http://schemas.microsoft.com/office/drawing/2014/main" val="1565396337"/>
                  </a:ext>
                </a:extLst>
              </a:tr>
              <a:tr h="179260">
                <a:tc>
                  <a:txBody>
                    <a:bodyPr/>
                    <a:lstStyle/>
                    <a:p>
                      <a:pPr>
                        <a:lnSpc>
                          <a:spcPct val="115000"/>
                        </a:lnSpc>
                        <a:spcAft>
                          <a:spcPts val="1000"/>
                        </a:spcAft>
                      </a:pPr>
                      <a:r>
                        <a:rPr lang="fr-FR" sz="1150" b="1" dirty="0">
                          <a:solidFill>
                            <a:schemeClr val="tx1"/>
                          </a:solidFill>
                          <a:effectLst/>
                        </a:rPr>
                        <a:t>Amélioration des systèmes de productions pluviales </a:t>
                      </a:r>
                      <a:endParaRPr lang="fr-FR" sz="115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8</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9</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6</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6</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6</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8</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4</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47</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3</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extLst>
                  <a:ext uri="{0D108BD9-81ED-4DB2-BD59-A6C34878D82A}">
                    <a16:rowId xmlns:a16="http://schemas.microsoft.com/office/drawing/2014/main" val="2807705115"/>
                  </a:ext>
                </a:extLst>
              </a:tr>
              <a:tr h="179260">
                <a:tc>
                  <a:txBody>
                    <a:bodyPr/>
                    <a:lstStyle/>
                    <a:p>
                      <a:pPr>
                        <a:lnSpc>
                          <a:spcPct val="115000"/>
                        </a:lnSpc>
                        <a:spcAft>
                          <a:spcPts val="1000"/>
                        </a:spcAft>
                      </a:pPr>
                      <a:r>
                        <a:rPr lang="fr-FR" sz="1150" b="1" dirty="0">
                          <a:solidFill>
                            <a:schemeClr val="tx1"/>
                          </a:solidFill>
                          <a:effectLst/>
                        </a:rPr>
                        <a:t>Mise en place d’un système d’assurance des agriculteurs contre les risques agro-climatiques</a:t>
                      </a:r>
                      <a:endParaRPr lang="fr-FR" sz="115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4</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7</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6</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6</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9</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9</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6</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47</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4</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extLst>
                  <a:ext uri="{0D108BD9-81ED-4DB2-BD59-A6C34878D82A}">
                    <a16:rowId xmlns:a16="http://schemas.microsoft.com/office/drawing/2014/main" val="2390539443"/>
                  </a:ext>
                </a:extLst>
              </a:tr>
              <a:tr h="179260">
                <a:tc>
                  <a:txBody>
                    <a:bodyPr/>
                    <a:lstStyle/>
                    <a:p>
                      <a:pPr>
                        <a:lnSpc>
                          <a:spcPct val="115000"/>
                        </a:lnSpc>
                        <a:spcAft>
                          <a:spcPts val="1000"/>
                        </a:spcAft>
                      </a:pPr>
                      <a:r>
                        <a:rPr lang="fr-FR" sz="1150" b="1" dirty="0">
                          <a:solidFill>
                            <a:schemeClr val="tx1"/>
                          </a:solidFill>
                          <a:effectLst/>
                        </a:rPr>
                        <a:t>Collecte et valorisation des eaux pluviales et de ruissellement </a:t>
                      </a:r>
                      <a:endParaRPr lang="fr-FR" sz="115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6</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5</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9</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8</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7</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6</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5</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46</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5</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extLst>
                  <a:ext uri="{0D108BD9-81ED-4DB2-BD59-A6C34878D82A}">
                    <a16:rowId xmlns:a16="http://schemas.microsoft.com/office/drawing/2014/main" val="172386779"/>
                  </a:ext>
                </a:extLst>
              </a:tr>
              <a:tr h="86923">
                <a:tc>
                  <a:txBody>
                    <a:bodyPr/>
                    <a:lstStyle/>
                    <a:p>
                      <a:pPr>
                        <a:lnSpc>
                          <a:spcPct val="115000"/>
                        </a:lnSpc>
                        <a:spcAft>
                          <a:spcPts val="1000"/>
                        </a:spcAft>
                      </a:pPr>
                      <a:r>
                        <a:rPr lang="fr-FR" sz="1150" b="1">
                          <a:solidFill>
                            <a:schemeClr val="tx1"/>
                          </a:solidFill>
                          <a:effectLst/>
                        </a:rPr>
                        <a:t>Développement de l'agroforesterie</a:t>
                      </a:r>
                      <a:endParaRPr lang="fr-FR" sz="1150" b="1">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8</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7</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6</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7</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5</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8</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4</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45</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6</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extLst>
                  <a:ext uri="{0D108BD9-81ED-4DB2-BD59-A6C34878D82A}">
                    <a16:rowId xmlns:a16="http://schemas.microsoft.com/office/drawing/2014/main" val="4106951580"/>
                  </a:ext>
                </a:extLst>
              </a:tr>
              <a:tr h="86923">
                <a:tc>
                  <a:txBody>
                    <a:bodyPr/>
                    <a:lstStyle/>
                    <a:p>
                      <a:pPr>
                        <a:lnSpc>
                          <a:spcPct val="115000"/>
                        </a:lnSpc>
                        <a:spcAft>
                          <a:spcPts val="1000"/>
                        </a:spcAft>
                      </a:pPr>
                      <a:r>
                        <a:rPr lang="fr-FR" sz="1150" b="1" dirty="0">
                          <a:solidFill>
                            <a:schemeClr val="tx1"/>
                          </a:solidFill>
                          <a:effectLst/>
                        </a:rPr>
                        <a:t>Promotion du maraîchage biologique</a:t>
                      </a:r>
                      <a:endParaRPr lang="fr-FR" sz="115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6</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5</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8</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8</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5</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6</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6</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44</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7</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extLst>
                  <a:ext uri="{0D108BD9-81ED-4DB2-BD59-A6C34878D82A}">
                    <a16:rowId xmlns:a16="http://schemas.microsoft.com/office/drawing/2014/main" val="3521343929"/>
                  </a:ext>
                </a:extLst>
              </a:tr>
              <a:tr h="271597">
                <a:tc>
                  <a:txBody>
                    <a:bodyPr/>
                    <a:lstStyle/>
                    <a:p>
                      <a:pPr>
                        <a:lnSpc>
                          <a:spcPct val="115000"/>
                        </a:lnSpc>
                        <a:spcAft>
                          <a:spcPts val="1000"/>
                        </a:spcAft>
                      </a:pPr>
                      <a:r>
                        <a:rPr lang="fr-FR" sz="1150" b="1" dirty="0">
                          <a:solidFill>
                            <a:schemeClr val="tx1"/>
                          </a:solidFill>
                          <a:effectLst/>
                        </a:rPr>
                        <a:t>Intensification et diversification des cultures irriguées fondées sur des pratiques agroécologiques</a:t>
                      </a:r>
                      <a:endParaRPr lang="fr-FR" sz="115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7</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8</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6</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5</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6</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7</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4</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43</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8</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extLst>
                  <a:ext uri="{0D108BD9-81ED-4DB2-BD59-A6C34878D82A}">
                    <a16:rowId xmlns:a16="http://schemas.microsoft.com/office/drawing/2014/main" val="2862404581"/>
                  </a:ext>
                </a:extLst>
              </a:tr>
              <a:tr h="179260">
                <a:tc>
                  <a:txBody>
                    <a:bodyPr/>
                    <a:lstStyle/>
                    <a:p>
                      <a:pPr>
                        <a:lnSpc>
                          <a:spcPct val="115000"/>
                        </a:lnSpc>
                        <a:spcAft>
                          <a:spcPts val="1000"/>
                        </a:spcAft>
                      </a:pPr>
                      <a:r>
                        <a:rPr lang="fr-FR" sz="1150" b="1" dirty="0">
                          <a:solidFill>
                            <a:schemeClr val="tx1"/>
                          </a:solidFill>
                          <a:effectLst/>
                        </a:rPr>
                        <a:t>Développement de la micro-irrigation et utilisation de l'exhaure solaire</a:t>
                      </a:r>
                      <a:endParaRPr lang="fr-FR" sz="115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4</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5</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9</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7</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6</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6</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6</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43</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9</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extLst>
                  <a:ext uri="{0D108BD9-81ED-4DB2-BD59-A6C34878D82A}">
                    <a16:rowId xmlns:a16="http://schemas.microsoft.com/office/drawing/2014/main" val="448097188"/>
                  </a:ext>
                </a:extLst>
              </a:tr>
              <a:tr h="179260">
                <a:tc>
                  <a:txBody>
                    <a:bodyPr/>
                    <a:lstStyle/>
                    <a:p>
                      <a:pPr>
                        <a:lnSpc>
                          <a:spcPct val="115000"/>
                        </a:lnSpc>
                        <a:spcAft>
                          <a:spcPts val="1000"/>
                        </a:spcAft>
                      </a:pPr>
                      <a:r>
                        <a:rPr lang="fr-FR" sz="1150" b="1" dirty="0">
                          <a:solidFill>
                            <a:schemeClr val="tx1"/>
                          </a:solidFill>
                          <a:effectLst/>
                        </a:rPr>
                        <a:t>Développement des périmètres irrigués villageois</a:t>
                      </a:r>
                      <a:endParaRPr lang="fr-FR" sz="115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9</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7</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5</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5</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4</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7</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6</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43</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10</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extLst>
                  <a:ext uri="{0D108BD9-81ED-4DB2-BD59-A6C34878D82A}">
                    <a16:rowId xmlns:a16="http://schemas.microsoft.com/office/drawing/2014/main" val="611701181"/>
                  </a:ext>
                </a:extLst>
              </a:tr>
              <a:tr h="179260">
                <a:tc>
                  <a:txBody>
                    <a:bodyPr/>
                    <a:lstStyle/>
                    <a:p>
                      <a:pPr>
                        <a:lnSpc>
                          <a:spcPct val="115000"/>
                        </a:lnSpc>
                        <a:spcAft>
                          <a:spcPts val="1000"/>
                        </a:spcAft>
                      </a:pPr>
                      <a:r>
                        <a:rPr lang="fr-FR" sz="1150" b="1">
                          <a:solidFill>
                            <a:schemeClr val="tx1"/>
                          </a:solidFill>
                          <a:effectLst/>
                        </a:rPr>
                        <a:t>Développement de l’agriculture organique/ biologique</a:t>
                      </a:r>
                      <a:endParaRPr lang="fr-FR" sz="1150" b="1">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9</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8</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5</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4</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7</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6</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2</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41</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12</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extLst>
                  <a:ext uri="{0D108BD9-81ED-4DB2-BD59-A6C34878D82A}">
                    <a16:rowId xmlns:a16="http://schemas.microsoft.com/office/drawing/2014/main" val="240501572"/>
                  </a:ext>
                </a:extLst>
              </a:tr>
              <a:tr h="179260">
                <a:tc>
                  <a:txBody>
                    <a:bodyPr/>
                    <a:lstStyle/>
                    <a:p>
                      <a:pPr>
                        <a:lnSpc>
                          <a:spcPct val="115000"/>
                        </a:lnSpc>
                        <a:spcAft>
                          <a:spcPts val="1000"/>
                        </a:spcAft>
                      </a:pPr>
                      <a:r>
                        <a:rPr lang="fr-FR" sz="1150" b="1" dirty="0">
                          <a:solidFill>
                            <a:schemeClr val="tx1"/>
                          </a:solidFill>
                          <a:effectLst/>
                        </a:rPr>
                        <a:t>Sauvegarde des palmeraies traditionnelles et régénération du patrimoine </a:t>
                      </a:r>
                      <a:r>
                        <a:rPr lang="fr-FR" sz="1150" b="1" dirty="0" err="1">
                          <a:solidFill>
                            <a:schemeClr val="tx1"/>
                          </a:solidFill>
                          <a:effectLst/>
                        </a:rPr>
                        <a:t>phœnicicole</a:t>
                      </a:r>
                      <a:r>
                        <a:rPr lang="fr-FR" sz="1150" b="1" dirty="0">
                          <a:solidFill>
                            <a:schemeClr val="tx1"/>
                          </a:solidFill>
                          <a:effectLst/>
                        </a:rPr>
                        <a:t> </a:t>
                      </a:r>
                      <a:endParaRPr lang="fr-FR" sz="115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6</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7</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8</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4</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6</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6</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4</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41</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13</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extLst>
                  <a:ext uri="{0D108BD9-81ED-4DB2-BD59-A6C34878D82A}">
                    <a16:rowId xmlns:a16="http://schemas.microsoft.com/office/drawing/2014/main" val="3801476516"/>
                  </a:ext>
                </a:extLst>
              </a:tr>
              <a:tr h="179260">
                <a:tc>
                  <a:txBody>
                    <a:bodyPr/>
                    <a:lstStyle/>
                    <a:p>
                      <a:pPr>
                        <a:lnSpc>
                          <a:spcPct val="115000"/>
                        </a:lnSpc>
                        <a:spcAft>
                          <a:spcPts val="1000"/>
                        </a:spcAft>
                      </a:pPr>
                      <a:r>
                        <a:rPr lang="fr-FR" sz="1150" b="1" dirty="0">
                          <a:solidFill>
                            <a:schemeClr val="tx1"/>
                          </a:solidFill>
                          <a:effectLst/>
                        </a:rPr>
                        <a:t>Lutte alternative contre les ennemis des cultures et les adventices.</a:t>
                      </a:r>
                      <a:endParaRPr lang="fr-FR" sz="115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8</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7</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7</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4</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4</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6</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5</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41</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14</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extLst>
                  <a:ext uri="{0D108BD9-81ED-4DB2-BD59-A6C34878D82A}">
                    <a16:rowId xmlns:a16="http://schemas.microsoft.com/office/drawing/2014/main" val="286249897"/>
                  </a:ext>
                </a:extLst>
              </a:tr>
              <a:tr h="179260">
                <a:tc>
                  <a:txBody>
                    <a:bodyPr/>
                    <a:lstStyle/>
                    <a:p>
                      <a:pPr>
                        <a:lnSpc>
                          <a:spcPct val="115000"/>
                        </a:lnSpc>
                        <a:spcAft>
                          <a:spcPts val="1000"/>
                        </a:spcAft>
                      </a:pPr>
                      <a:r>
                        <a:rPr lang="fr-FR" sz="1150" b="1" dirty="0">
                          <a:solidFill>
                            <a:schemeClr val="tx1"/>
                          </a:solidFill>
                          <a:effectLst/>
                        </a:rPr>
                        <a:t>Promotion de mécanisation agricole adaptée aux différents systèmes de production </a:t>
                      </a:r>
                      <a:endParaRPr lang="fr-FR" sz="115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4</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5</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9</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4</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7</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6</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5</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40</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15</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extLst>
                  <a:ext uri="{0D108BD9-81ED-4DB2-BD59-A6C34878D82A}">
                    <a16:rowId xmlns:a16="http://schemas.microsoft.com/office/drawing/2014/main" val="4029018216"/>
                  </a:ext>
                </a:extLst>
              </a:tr>
              <a:tr h="271597">
                <a:tc>
                  <a:txBody>
                    <a:bodyPr/>
                    <a:lstStyle/>
                    <a:p>
                      <a:pPr>
                        <a:lnSpc>
                          <a:spcPct val="115000"/>
                        </a:lnSpc>
                        <a:spcAft>
                          <a:spcPts val="1000"/>
                        </a:spcAft>
                      </a:pPr>
                      <a:r>
                        <a:rPr lang="fr-FR" sz="1150" b="1">
                          <a:solidFill>
                            <a:schemeClr val="tx1"/>
                          </a:solidFill>
                          <a:effectLst/>
                        </a:rPr>
                        <a:t>Intensification de la recherche sur les variétés améliorées et les technologies climato-intelligentes</a:t>
                      </a:r>
                      <a:endParaRPr lang="fr-FR" sz="1150" b="1">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4</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5</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8</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6</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7</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5</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4</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b="1" dirty="0">
                          <a:solidFill>
                            <a:schemeClr val="tx1"/>
                          </a:solidFill>
                          <a:effectLst/>
                        </a:rPr>
                        <a:t>39</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16</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extLst>
                  <a:ext uri="{0D108BD9-81ED-4DB2-BD59-A6C34878D82A}">
                    <a16:rowId xmlns:a16="http://schemas.microsoft.com/office/drawing/2014/main" val="2428520430"/>
                  </a:ext>
                </a:extLst>
              </a:tr>
              <a:tr h="179260">
                <a:tc>
                  <a:txBody>
                    <a:bodyPr/>
                    <a:lstStyle/>
                    <a:p>
                      <a:pPr>
                        <a:lnSpc>
                          <a:spcPct val="115000"/>
                        </a:lnSpc>
                        <a:spcAft>
                          <a:spcPts val="1000"/>
                        </a:spcAft>
                      </a:pPr>
                      <a:r>
                        <a:rPr lang="fr-FR" sz="1150" b="1" dirty="0">
                          <a:solidFill>
                            <a:schemeClr val="tx1"/>
                          </a:solidFill>
                          <a:effectLst/>
                        </a:rPr>
                        <a:t>Promotion des technologies post récoltes respectueuses de l’environnement</a:t>
                      </a:r>
                      <a:endParaRPr lang="fr-FR" sz="115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5</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5</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6</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6</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7</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6</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4</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b="1">
                          <a:solidFill>
                            <a:schemeClr val="tx1"/>
                          </a:solidFill>
                          <a:effectLst/>
                        </a:rPr>
                        <a:t>39</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17</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extLst>
                  <a:ext uri="{0D108BD9-81ED-4DB2-BD59-A6C34878D82A}">
                    <a16:rowId xmlns:a16="http://schemas.microsoft.com/office/drawing/2014/main" val="2326647811"/>
                  </a:ext>
                </a:extLst>
              </a:tr>
              <a:tr h="179260">
                <a:tc>
                  <a:txBody>
                    <a:bodyPr/>
                    <a:lstStyle/>
                    <a:p>
                      <a:pPr>
                        <a:lnSpc>
                          <a:spcPct val="115000"/>
                        </a:lnSpc>
                        <a:spcAft>
                          <a:spcPts val="1000"/>
                        </a:spcAft>
                      </a:pPr>
                      <a:r>
                        <a:rPr lang="fr-FR" sz="1150" b="1" dirty="0">
                          <a:solidFill>
                            <a:schemeClr val="tx1"/>
                          </a:solidFill>
                          <a:effectLst/>
                        </a:rPr>
                        <a:t>Mise en place des ouvrages de ralentissement pour la recharge de la nappe.</a:t>
                      </a:r>
                      <a:endParaRPr lang="fr-FR" sz="115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7</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6</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6</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6</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4</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6</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4</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b="1">
                          <a:solidFill>
                            <a:schemeClr val="tx1"/>
                          </a:solidFill>
                          <a:effectLst/>
                        </a:rPr>
                        <a:t>39</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18</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extLst>
                  <a:ext uri="{0D108BD9-81ED-4DB2-BD59-A6C34878D82A}">
                    <a16:rowId xmlns:a16="http://schemas.microsoft.com/office/drawing/2014/main" val="3389561761"/>
                  </a:ext>
                </a:extLst>
              </a:tr>
              <a:tr h="179260">
                <a:tc>
                  <a:txBody>
                    <a:bodyPr/>
                    <a:lstStyle/>
                    <a:p>
                      <a:pPr>
                        <a:lnSpc>
                          <a:spcPct val="115000"/>
                        </a:lnSpc>
                        <a:spcAft>
                          <a:spcPts val="1000"/>
                        </a:spcAft>
                      </a:pPr>
                      <a:r>
                        <a:rPr lang="fr-FR" sz="1150" b="1" dirty="0">
                          <a:solidFill>
                            <a:schemeClr val="tx1"/>
                          </a:solidFill>
                          <a:effectLst/>
                        </a:rPr>
                        <a:t>Amélioration du stockage et de la conservation des produits agricoles</a:t>
                      </a:r>
                      <a:endParaRPr lang="fr-FR" sz="115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5</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6</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5</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5</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6</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8</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3</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b="1" dirty="0">
                          <a:solidFill>
                            <a:schemeClr val="tx1"/>
                          </a:solidFill>
                          <a:effectLst/>
                        </a:rPr>
                        <a:t>38</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19</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extLst>
                  <a:ext uri="{0D108BD9-81ED-4DB2-BD59-A6C34878D82A}">
                    <a16:rowId xmlns:a16="http://schemas.microsoft.com/office/drawing/2014/main" val="1159978510"/>
                  </a:ext>
                </a:extLst>
              </a:tr>
              <a:tr h="179260">
                <a:tc>
                  <a:txBody>
                    <a:bodyPr/>
                    <a:lstStyle/>
                    <a:p>
                      <a:pPr>
                        <a:lnSpc>
                          <a:spcPct val="115000"/>
                        </a:lnSpc>
                        <a:spcAft>
                          <a:spcPts val="1000"/>
                        </a:spcAft>
                      </a:pPr>
                      <a:r>
                        <a:rPr lang="fr-FR" sz="1150" b="1" dirty="0">
                          <a:solidFill>
                            <a:schemeClr val="tx1"/>
                          </a:solidFill>
                          <a:effectLst/>
                        </a:rPr>
                        <a:t>Construction d’ouvrages de ralentissement des crues pour recharger la nappe.</a:t>
                      </a:r>
                      <a:endParaRPr lang="fr-FR" sz="115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4</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5</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4</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4</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8</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7</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6</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b="1">
                          <a:solidFill>
                            <a:schemeClr val="tx1"/>
                          </a:solidFill>
                          <a:effectLst/>
                        </a:rPr>
                        <a:t>38</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20</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extLst>
                  <a:ext uri="{0D108BD9-81ED-4DB2-BD59-A6C34878D82A}">
                    <a16:rowId xmlns:a16="http://schemas.microsoft.com/office/drawing/2014/main" val="1492037153"/>
                  </a:ext>
                </a:extLst>
              </a:tr>
              <a:tr h="86923">
                <a:tc>
                  <a:txBody>
                    <a:bodyPr/>
                    <a:lstStyle/>
                    <a:p>
                      <a:pPr>
                        <a:lnSpc>
                          <a:spcPct val="115000"/>
                        </a:lnSpc>
                        <a:spcAft>
                          <a:spcPts val="1000"/>
                        </a:spcAft>
                      </a:pPr>
                      <a:r>
                        <a:rPr lang="fr-FR" sz="1150" b="1">
                          <a:solidFill>
                            <a:schemeClr val="tx1"/>
                          </a:solidFill>
                          <a:effectLst/>
                        </a:rPr>
                        <a:t>Promotion des AGRs </a:t>
                      </a:r>
                      <a:endParaRPr lang="fr-FR" sz="1150" b="1">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7</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5</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6</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6</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5</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5</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3</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b="1">
                          <a:solidFill>
                            <a:schemeClr val="tx1"/>
                          </a:solidFill>
                          <a:effectLst/>
                        </a:rPr>
                        <a:t>37</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21</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extLst>
                  <a:ext uri="{0D108BD9-81ED-4DB2-BD59-A6C34878D82A}">
                    <a16:rowId xmlns:a16="http://schemas.microsoft.com/office/drawing/2014/main" val="3648033054"/>
                  </a:ext>
                </a:extLst>
              </a:tr>
              <a:tr h="93675">
                <a:tc>
                  <a:txBody>
                    <a:bodyPr/>
                    <a:lstStyle/>
                    <a:p>
                      <a:pPr>
                        <a:lnSpc>
                          <a:spcPct val="115000"/>
                        </a:lnSpc>
                        <a:spcAft>
                          <a:spcPts val="1000"/>
                        </a:spcAft>
                      </a:pPr>
                      <a:r>
                        <a:rPr lang="fr-FR" sz="1150" b="1" dirty="0">
                          <a:solidFill>
                            <a:schemeClr val="tx1"/>
                          </a:solidFill>
                          <a:effectLst/>
                        </a:rPr>
                        <a:t>Mise en place d’un fonds de calamités</a:t>
                      </a:r>
                      <a:endParaRPr lang="fr-FR" sz="115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3</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5</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6</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3</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9</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6</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4</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b="1">
                          <a:solidFill>
                            <a:schemeClr val="tx1"/>
                          </a:solidFill>
                          <a:effectLst/>
                        </a:rPr>
                        <a:t>36</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22</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extLst>
                  <a:ext uri="{0D108BD9-81ED-4DB2-BD59-A6C34878D82A}">
                    <a16:rowId xmlns:a16="http://schemas.microsoft.com/office/drawing/2014/main" val="424520022"/>
                  </a:ext>
                </a:extLst>
              </a:tr>
              <a:tr h="179260">
                <a:tc>
                  <a:txBody>
                    <a:bodyPr/>
                    <a:lstStyle/>
                    <a:p>
                      <a:pPr>
                        <a:lnSpc>
                          <a:spcPct val="115000"/>
                        </a:lnSpc>
                        <a:spcAft>
                          <a:spcPts val="1000"/>
                        </a:spcAft>
                      </a:pPr>
                      <a:r>
                        <a:rPr lang="fr-FR" sz="1150" b="1" dirty="0">
                          <a:solidFill>
                            <a:schemeClr val="tx1"/>
                          </a:solidFill>
                          <a:effectLst/>
                        </a:rPr>
                        <a:t>Développement de l’e-agriculture pour le système d’information géolocalisé</a:t>
                      </a:r>
                      <a:endParaRPr lang="fr-FR" sz="115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9</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6</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3</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2</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2</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7</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5</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b="1" dirty="0">
                          <a:solidFill>
                            <a:schemeClr val="tx1"/>
                          </a:solidFill>
                          <a:effectLst/>
                        </a:rPr>
                        <a:t>34</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23</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extLst>
                  <a:ext uri="{0D108BD9-81ED-4DB2-BD59-A6C34878D82A}">
                    <a16:rowId xmlns:a16="http://schemas.microsoft.com/office/drawing/2014/main" val="2379466546"/>
                  </a:ext>
                </a:extLst>
              </a:tr>
              <a:tr h="271597">
                <a:tc>
                  <a:txBody>
                    <a:bodyPr/>
                    <a:lstStyle/>
                    <a:p>
                      <a:pPr>
                        <a:lnSpc>
                          <a:spcPct val="115000"/>
                        </a:lnSpc>
                        <a:spcAft>
                          <a:spcPts val="1000"/>
                        </a:spcAft>
                      </a:pPr>
                      <a:r>
                        <a:rPr lang="fr-FR" sz="1150" b="1" dirty="0">
                          <a:solidFill>
                            <a:schemeClr val="tx1"/>
                          </a:solidFill>
                          <a:effectLst/>
                        </a:rPr>
                        <a:t>Développement d’un système de drainage adapté aux inondations des exploitations agricoles</a:t>
                      </a:r>
                      <a:endParaRPr lang="fr-FR" sz="115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4</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5</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5</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4</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6</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5</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2</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b="1" dirty="0">
                          <a:solidFill>
                            <a:schemeClr val="tx1"/>
                          </a:solidFill>
                          <a:effectLst/>
                        </a:rPr>
                        <a:t>31</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24</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extLst>
                  <a:ext uri="{0D108BD9-81ED-4DB2-BD59-A6C34878D82A}">
                    <a16:rowId xmlns:a16="http://schemas.microsoft.com/office/drawing/2014/main" val="1171105553"/>
                  </a:ext>
                </a:extLst>
              </a:tr>
              <a:tr h="114356">
                <a:tc>
                  <a:txBody>
                    <a:bodyPr/>
                    <a:lstStyle/>
                    <a:p>
                      <a:pPr>
                        <a:lnSpc>
                          <a:spcPct val="115000"/>
                        </a:lnSpc>
                        <a:spcAft>
                          <a:spcPts val="1000"/>
                        </a:spcAft>
                      </a:pPr>
                      <a:r>
                        <a:rPr lang="fr-FR" sz="1150" b="1" dirty="0">
                          <a:solidFill>
                            <a:schemeClr val="tx1"/>
                          </a:solidFill>
                          <a:effectLst/>
                        </a:rPr>
                        <a:t>Réalisation des forages </a:t>
                      </a:r>
                      <a:endParaRPr lang="fr-FR" sz="1150" b="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5</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6</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2</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3</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3</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6</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a:solidFill>
                            <a:schemeClr val="tx1"/>
                          </a:solidFill>
                          <a:effectLst/>
                        </a:rPr>
                        <a:t>2</a:t>
                      </a:r>
                      <a:endParaRPr lang="fr-FR" sz="115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b="1" dirty="0">
                          <a:solidFill>
                            <a:schemeClr val="tx1"/>
                          </a:solidFill>
                          <a:effectLst/>
                        </a:rPr>
                        <a:t>27</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tc>
                  <a:txBody>
                    <a:bodyPr/>
                    <a:lstStyle/>
                    <a:p>
                      <a:pPr algn="ctr">
                        <a:lnSpc>
                          <a:spcPct val="115000"/>
                        </a:lnSpc>
                        <a:spcAft>
                          <a:spcPts val="1000"/>
                        </a:spcAft>
                      </a:pPr>
                      <a:r>
                        <a:rPr lang="fr-FR" sz="1150" dirty="0">
                          <a:solidFill>
                            <a:schemeClr val="tx1"/>
                          </a:solidFill>
                          <a:effectLst/>
                        </a:rPr>
                        <a:t>25</a:t>
                      </a:r>
                      <a:endParaRPr lang="fr-FR" sz="115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32847" marR="32847" marT="0" marB="0"/>
                </a:tc>
                <a:extLst>
                  <a:ext uri="{0D108BD9-81ED-4DB2-BD59-A6C34878D82A}">
                    <a16:rowId xmlns:a16="http://schemas.microsoft.com/office/drawing/2014/main" val="1499746980"/>
                  </a:ext>
                </a:extLst>
              </a:tr>
            </a:tbl>
          </a:graphicData>
        </a:graphic>
      </p:graphicFrame>
    </p:spTree>
    <p:extLst>
      <p:ext uri="{BB962C8B-B14F-4D97-AF65-F5344CB8AC3E}">
        <p14:creationId xmlns:p14="http://schemas.microsoft.com/office/powerpoint/2010/main" val="11977040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9E25321-B22B-4FCB-C218-115C7476C41E}"/>
              </a:ext>
            </a:extLst>
          </p:cNvPr>
          <p:cNvSpPr>
            <a:spLocks noGrp="1"/>
          </p:cNvSpPr>
          <p:nvPr>
            <p:ph type="title"/>
          </p:nvPr>
        </p:nvSpPr>
        <p:spPr>
          <a:xfrm>
            <a:off x="668866" y="321733"/>
            <a:ext cx="10515600" cy="474133"/>
          </a:xfrm>
        </p:spPr>
        <p:txBody>
          <a:bodyPr>
            <a:normAutofit fontScale="90000"/>
          </a:bodyPr>
          <a:lstStyle/>
          <a:p>
            <a:r>
              <a:rPr lang="fr-FR" sz="1600" b="1" dirty="0"/>
              <a:t>Après le classement, vue le nombre élevé d’options, il e a été décidé d’éliminer toutes les options dont le score est inférieur à 40. C’est ainsi qu’on obtient des 13 options restantes, le résultat indiqué dans le Tableau ci-dessous.</a:t>
            </a:r>
            <a:br>
              <a:rPr lang="fr-FR" sz="1600" dirty="0"/>
            </a:br>
            <a:endParaRPr lang="fr-FR" sz="1600" dirty="0"/>
          </a:p>
        </p:txBody>
      </p:sp>
      <p:graphicFrame>
        <p:nvGraphicFramePr>
          <p:cNvPr id="3" name="Tableau 2">
            <a:extLst>
              <a:ext uri="{FF2B5EF4-FFF2-40B4-BE49-F238E27FC236}">
                <a16:creationId xmlns:a16="http://schemas.microsoft.com/office/drawing/2014/main" id="{FA036935-23A6-79D2-B1A7-4EB94A68E4D7}"/>
              </a:ext>
            </a:extLst>
          </p:cNvPr>
          <p:cNvGraphicFramePr>
            <a:graphicFrameLocks noGrp="1"/>
          </p:cNvGraphicFramePr>
          <p:nvPr>
            <p:extLst>
              <p:ext uri="{D42A27DB-BD31-4B8C-83A1-F6EECF244321}">
                <p14:modId xmlns:p14="http://schemas.microsoft.com/office/powerpoint/2010/main" val="151476138"/>
              </p:ext>
            </p:extLst>
          </p:nvPr>
        </p:nvGraphicFramePr>
        <p:xfrm>
          <a:off x="486834" y="936669"/>
          <a:ext cx="11218332" cy="5599596"/>
        </p:xfrm>
        <a:graphic>
          <a:graphicData uri="http://schemas.openxmlformats.org/drawingml/2006/table">
            <a:tbl>
              <a:tblPr firstRow="1" firstCol="1" bandRow="1"/>
              <a:tblGrid>
                <a:gridCol w="3649134">
                  <a:extLst>
                    <a:ext uri="{9D8B030D-6E8A-4147-A177-3AD203B41FA5}">
                      <a16:colId xmlns:a16="http://schemas.microsoft.com/office/drawing/2014/main" val="4122366510"/>
                    </a:ext>
                  </a:extLst>
                </a:gridCol>
                <a:gridCol w="7569198">
                  <a:extLst>
                    <a:ext uri="{9D8B030D-6E8A-4147-A177-3AD203B41FA5}">
                      <a16:colId xmlns:a16="http://schemas.microsoft.com/office/drawing/2014/main" val="4003294234"/>
                    </a:ext>
                  </a:extLst>
                </a:gridCol>
              </a:tblGrid>
              <a:tr h="280519">
                <a:tc>
                  <a:txBody>
                    <a:bodyPr/>
                    <a:lstStyle/>
                    <a:p>
                      <a:pPr algn="ctr">
                        <a:lnSpc>
                          <a:spcPct val="115000"/>
                        </a:lnSpc>
                        <a:spcAft>
                          <a:spcPts val="1000"/>
                        </a:spcAft>
                        <a:buNone/>
                      </a:pPr>
                      <a:r>
                        <a:rPr lang="fr-FR" sz="14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Programmes</a:t>
                      </a:r>
                      <a:endParaRPr lang="fr-FR" sz="1100">
                        <a:effectLst/>
                        <a:latin typeface="Calibri" panose="020F0502020204030204" pitchFamily="34" charset="0"/>
                        <a:ea typeface="Times New Roman" panose="02020603050405020304" pitchFamily="18" charset="0"/>
                        <a:cs typeface="Arial" panose="020B0604020202020204" pitchFamily="34" charset="0"/>
                      </a:endParaRPr>
                    </a:p>
                  </a:txBody>
                  <a:tcPr marL="64142" marR="64142" marT="0" marB="0">
                    <a:lnL w="12700" cap="flat" cmpd="sng" algn="ctr">
                      <a:solidFill>
                        <a:srgbClr val="9BBB59"/>
                      </a:solidFill>
                      <a:prstDash val="solid"/>
                      <a:round/>
                      <a:headEnd type="none" w="med" len="med"/>
                      <a:tailEnd type="none" w="med" len="med"/>
                    </a:lnL>
                    <a:lnR w="12700" cap="flat" cmpd="sng" algn="ctr">
                      <a:solidFill>
                        <a:srgbClr val="9BBB59"/>
                      </a:solidFill>
                      <a:prstDash val="solid"/>
                      <a:round/>
                      <a:headEnd type="none" w="med" len="med"/>
                      <a:tailEnd type="none" w="med" len="med"/>
                    </a:lnR>
                    <a:lnT w="12700" cap="flat" cmpd="sng" algn="ctr">
                      <a:solidFill>
                        <a:srgbClr val="9BBB59"/>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a:lnSpc>
                          <a:spcPct val="115000"/>
                        </a:lnSpc>
                        <a:spcAft>
                          <a:spcPts val="1000"/>
                        </a:spcAft>
                        <a:buNone/>
                      </a:pPr>
                      <a:r>
                        <a:rPr lang="fr-FR" sz="14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Actions prioritaires</a:t>
                      </a:r>
                      <a:endParaRPr lang="fr-FR" sz="1100">
                        <a:effectLst/>
                        <a:latin typeface="Calibri" panose="020F0502020204030204" pitchFamily="34" charset="0"/>
                        <a:ea typeface="Times New Roman" panose="02020603050405020304" pitchFamily="18" charset="0"/>
                        <a:cs typeface="Arial" panose="020B0604020202020204" pitchFamily="34" charset="0"/>
                      </a:endParaRPr>
                    </a:p>
                  </a:txBody>
                  <a:tcPr marL="64142" marR="64142" marT="0" marB="0">
                    <a:lnL w="12700" cap="flat" cmpd="sng" algn="ctr">
                      <a:solidFill>
                        <a:srgbClr val="9BBB59"/>
                      </a:solidFill>
                      <a:prstDash val="solid"/>
                      <a:round/>
                      <a:headEnd type="none" w="med" len="med"/>
                      <a:tailEnd type="none" w="med" len="med"/>
                    </a:lnL>
                    <a:lnR w="12700" cap="flat" cmpd="sng" algn="ctr">
                      <a:solidFill>
                        <a:srgbClr val="9BBB59"/>
                      </a:solidFill>
                      <a:prstDash val="solid"/>
                      <a:round/>
                      <a:headEnd type="none" w="med" len="med"/>
                      <a:tailEnd type="none" w="med" len="med"/>
                    </a:lnR>
                    <a:lnT w="12700" cap="flat" cmpd="sng" algn="ctr">
                      <a:solidFill>
                        <a:srgbClr val="9BBB59"/>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extLst>
                  <a:ext uri="{0D108BD9-81ED-4DB2-BD59-A6C34878D82A}">
                    <a16:rowId xmlns:a16="http://schemas.microsoft.com/office/drawing/2014/main" val="1644464186"/>
                  </a:ext>
                </a:extLst>
              </a:tr>
              <a:tr h="252325">
                <a:tc rowSpan="8">
                  <a:txBody>
                    <a:bodyPr/>
                    <a:lstStyle/>
                    <a:p>
                      <a:pPr algn="just">
                        <a:lnSpc>
                          <a:spcPct val="115000"/>
                        </a:lnSpc>
                        <a:spcAft>
                          <a:spcPts val="1000"/>
                        </a:spcAft>
                        <a:buNone/>
                      </a:pPr>
                      <a:r>
                        <a:rPr lang="fr-FR" sz="14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Amélioration de la résilience des systèmes de production agricole aux changements climatiques</a:t>
                      </a:r>
                      <a:endParaRPr lang="fr-FR" sz="1100" dirty="0">
                        <a:effectLst/>
                        <a:latin typeface="Calibri" panose="020F0502020204030204" pitchFamily="34" charset="0"/>
                        <a:ea typeface="Times New Roman" panose="02020603050405020304" pitchFamily="18" charset="0"/>
                        <a:cs typeface="Arial" panose="020B0604020202020204" pitchFamily="34" charset="0"/>
                      </a:endParaRPr>
                    </a:p>
                  </a:txBody>
                  <a:tcPr marL="64142" marR="64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342900" lvl="0" indent="-342900" algn="just" rtl="0">
                        <a:lnSpc>
                          <a:spcPct val="115000"/>
                        </a:lnSpc>
                        <a:spcAft>
                          <a:spcPts val="1000"/>
                        </a:spcAft>
                        <a:buFont typeface="Wingdings" panose="05000000000000000000" pitchFamily="2" charset="2"/>
                        <a:buChar char=""/>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Développement de la filière semencière et des écotype,  de l'usage des espèces autochtones</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4142" marR="64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452647125"/>
                  </a:ext>
                </a:extLst>
              </a:tr>
              <a:tr h="280519">
                <a:tc vMerge="1">
                  <a:txBody>
                    <a:bodyPr/>
                    <a:lstStyle/>
                    <a:p>
                      <a:endParaRPr lang="fr-FR"/>
                    </a:p>
                  </a:txBody>
                  <a:tcPr/>
                </a:tc>
                <a:tc>
                  <a:txBody>
                    <a:bodyPr/>
                    <a:lstStyle/>
                    <a:p>
                      <a:pPr marL="342900" lvl="0" indent="-342900" algn="just" rtl="0">
                        <a:lnSpc>
                          <a:spcPct val="115000"/>
                        </a:lnSpc>
                        <a:spcAft>
                          <a:spcPts val="1000"/>
                        </a:spcAft>
                        <a:buFont typeface="Wingdings" panose="05000000000000000000" pitchFamily="2" charset="2"/>
                        <a:buChar char=""/>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Amélioration des systèmes de productions pluviales</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4142" marR="64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677680572"/>
                  </a:ext>
                </a:extLst>
              </a:tr>
              <a:tr h="280519">
                <a:tc vMerge="1">
                  <a:txBody>
                    <a:bodyPr/>
                    <a:lstStyle/>
                    <a:p>
                      <a:endParaRPr lang="fr-FR"/>
                    </a:p>
                  </a:txBody>
                  <a:tcPr/>
                </a:tc>
                <a:tc>
                  <a:txBody>
                    <a:bodyPr/>
                    <a:lstStyle/>
                    <a:p>
                      <a:pPr marL="342900" lvl="0" indent="-342900" algn="just" rtl="0">
                        <a:lnSpc>
                          <a:spcPct val="115000"/>
                        </a:lnSpc>
                        <a:spcAft>
                          <a:spcPts val="1000"/>
                        </a:spcAft>
                        <a:buFont typeface="Wingdings" panose="05000000000000000000" pitchFamily="2" charset="2"/>
                        <a:buChar char=""/>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Appui à la Promotion du maraîchage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4142" marR="64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641579706"/>
                  </a:ext>
                </a:extLst>
              </a:tr>
              <a:tr h="280519">
                <a:tc vMerge="1">
                  <a:txBody>
                    <a:bodyPr/>
                    <a:lstStyle/>
                    <a:p>
                      <a:endParaRPr lang="fr-FR"/>
                    </a:p>
                  </a:txBody>
                  <a:tcPr/>
                </a:tc>
                <a:tc>
                  <a:txBody>
                    <a:bodyPr/>
                    <a:lstStyle/>
                    <a:p>
                      <a:pPr marL="342900" lvl="0" indent="-342900" algn="just" rtl="0">
                        <a:lnSpc>
                          <a:spcPct val="115000"/>
                        </a:lnSpc>
                        <a:spcAft>
                          <a:spcPts val="1000"/>
                        </a:spcAft>
                        <a:buFont typeface="Wingdings" panose="05000000000000000000" pitchFamily="2" charset="2"/>
                        <a:buChar char=""/>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Intensification des cultures irriguées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4142" marR="64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645468954"/>
                  </a:ext>
                </a:extLst>
              </a:tr>
              <a:tr h="280519">
                <a:tc vMerge="1">
                  <a:txBody>
                    <a:bodyPr/>
                    <a:lstStyle/>
                    <a:p>
                      <a:endParaRPr lang="fr-FR"/>
                    </a:p>
                  </a:txBody>
                  <a:tcPr/>
                </a:tc>
                <a:tc>
                  <a:txBody>
                    <a:bodyPr/>
                    <a:lstStyle/>
                    <a:p>
                      <a:pPr marL="342900" lvl="0" indent="-342900" algn="just" rtl="0">
                        <a:lnSpc>
                          <a:spcPct val="115000"/>
                        </a:lnSpc>
                        <a:spcAft>
                          <a:spcPts val="1000"/>
                        </a:spcAft>
                        <a:buFont typeface="Wingdings" panose="05000000000000000000" pitchFamily="2" charset="2"/>
                        <a:buChar char=""/>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Développement des périmètres irrigués villageois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4142" marR="64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93194166"/>
                  </a:ext>
                </a:extLst>
              </a:tr>
              <a:tr h="319855">
                <a:tc vMerge="1">
                  <a:txBody>
                    <a:bodyPr/>
                    <a:lstStyle/>
                    <a:p>
                      <a:endParaRPr lang="fr-FR"/>
                    </a:p>
                  </a:txBody>
                  <a:tcPr/>
                </a:tc>
                <a:tc>
                  <a:txBody>
                    <a:bodyPr/>
                    <a:lstStyle/>
                    <a:p>
                      <a:pPr marL="342900" lvl="0" indent="-342900" algn="just" rtl="0">
                        <a:lnSpc>
                          <a:spcPct val="115000"/>
                        </a:lnSpc>
                        <a:spcAft>
                          <a:spcPts val="1000"/>
                        </a:spcAft>
                        <a:buFont typeface="Wingdings" panose="05000000000000000000" pitchFamily="2" charset="2"/>
                        <a:buChar char=""/>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Restauration et sauvegarde des palmeraies menacées par les impacts des CC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4142" marR="64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655722225"/>
                  </a:ext>
                </a:extLst>
              </a:tr>
              <a:tr h="363396">
                <a:tc vMerge="1">
                  <a:txBody>
                    <a:bodyPr/>
                    <a:lstStyle/>
                    <a:p>
                      <a:endParaRPr lang="fr-FR"/>
                    </a:p>
                  </a:txBody>
                  <a:tcPr/>
                </a:tc>
                <a:tc>
                  <a:txBody>
                    <a:bodyPr/>
                    <a:lstStyle/>
                    <a:p>
                      <a:pPr marL="342900" lvl="0" indent="-342900" algn="just" rtl="0">
                        <a:lnSpc>
                          <a:spcPct val="115000"/>
                        </a:lnSpc>
                        <a:spcAft>
                          <a:spcPts val="1000"/>
                        </a:spcAft>
                        <a:buFont typeface="Wingdings" panose="05000000000000000000" pitchFamily="2" charset="2"/>
                        <a:buChar char=""/>
                      </a:pPr>
                      <a:r>
                        <a:rPr lang="fr-FR"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Promotion de la mécanisation agricole adaptée aux différents systèmes de production.</a:t>
                      </a:r>
                      <a:endParaRPr lang="fr-FR" sz="1100" dirty="0">
                        <a:effectLst/>
                        <a:latin typeface="Calibri" panose="020F0502020204030204" pitchFamily="34" charset="0"/>
                        <a:ea typeface="Calibri" panose="020F0502020204030204" pitchFamily="34" charset="0"/>
                        <a:cs typeface="Arial" panose="020B0604020202020204" pitchFamily="34" charset="0"/>
                      </a:endParaRPr>
                    </a:p>
                  </a:txBody>
                  <a:tcPr marL="64142" marR="64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447532006"/>
                  </a:ext>
                </a:extLst>
              </a:tr>
              <a:tr h="280519">
                <a:tc vMerge="1">
                  <a:txBody>
                    <a:bodyPr/>
                    <a:lstStyle/>
                    <a:p>
                      <a:endParaRPr lang="fr-FR"/>
                    </a:p>
                  </a:txBody>
                  <a:tcPr/>
                </a:tc>
                <a:tc>
                  <a:txBody>
                    <a:bodyPr/>
                    <a:lstStyle/>
                    <a:p>
                      <a:pPr marL="342900" lvl="0" indent="-342900" algn="just" rtl="0">
                        <a:lnSpc>
                          <a:spcPct val="115000"/>
                        </a:lnSpc>
                        <a:spcAft>
                          <a:spcPts val="1000"/>
                        </a:spcAft>
                        <a:buFont typeface="Wingdings" panose="05000000000000000000" pitchFamily="2" charset="2"/>
                        <a:buChar char=""/>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Lutte alternative contre les ennemis des cultures et les adventices.</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4142" marR="64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498812284"/>
                  </a:ext>
                </a:extLst>
              </a:tr>
              <a:tr h="578547">
                <a:tc rowSpan="2">
                  <a:txBody>
                    <a:bodyPr/>
                    <a:lstStyle/>
                    <a:p>
                      <a:pPr algn="just">
                        <a:lnSpc>
                          <a:spcPct val="115000"/>
                        </a:lnSpc>
                        <a:spcAft>
                          <a:spcPts val="1000"/>
                        </a:spcAft>
                        <a:buNone/>
                      </a:pPr>
                      <a:r>
                        <a:rPr lang="fr-FR" sz="14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Prévention et gestion des risques agricoles</a:t>
                      </a:r>
                      <a:endParaRPr lang="fr-FR" sz="1100">
                        <a:effectLst/>
                        <a:latin typeface="Calibri" panose="020F0502020204030204" pitchFamily="34" charset="0"/>
                        <a:ea typeface="Times New Roman" panose="02020603050405020304" pitchFamily="18" charset="0"/>
                        <a:cs typeface="Arial" panose="020B0604020202020204" pitchFamily="34" charset="0"/>
                      </a:endParaRPr>
                    </a:p>
                  </a:txBody>
                  <a:tcPr marL="64142" marR="64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342900" lvl="0" indent="-342900" algn="just" rtl="0">
                        <a:lnSpc>
                          <a:spcPct val="115000"/>
                        </a:lnSpc>
                        <a:spcAft>
                          <a:spcPts val="1000"/>
                        </a:spcAft>
                        <a:buFont typeface="Wingdings" panose="05000000000000000000" pitchFamily="2" charset="2"/>
                        <a:buChar char=""/>
                      </a:pPr>
                      <a:r>
                        <a:rPr lang="fr-FR"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Mise en place d’un système d’assurance des agriculteurs contre les risques agro-climatiques</a:t>
                      </a:r>
                      <a:endParaRPr lang="fr-FR" sz="1100" dirty="0">
                        <a:effectLst/>
                        <a:latin typeface="Calibri" panose="020F0502020204030204" pitchFamily="34" charset="0"/>
                        <a:ea typeface="Calibri" panose="020F0502020204030204" pitchFamily="34" charset="0"/>
                        <a:cs typeface="Arial" panose="020B0604020202020204" pitchFamily="34" charset="0"/>
                      </a:endParaRPr>
                    </a:p>
                  </a:txBody>
                  <a:tcPr marL="64142" marR="64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766222547"/>
                  </a:ext>
                </a:extLst>
              </a:tr>
              <a:tr h="578547">
                <a:tc vMerge="1">
                  <a:txBody>
                    <a:bodyPr/>
                    <a:lstStyle/>
                    <a:p>
                      <a:endParaRPr lang="fr-FR"/>
                    </a:p>
                  </a:txBody>
                  <a:tcPr/>
                </a:tc>
                <a:tc>
                  <a:txBody>
                    <a:bodyPr/>
                    <a:lstStyle/>
                    <a:p>
                      <a:pPr marL="342900" lvl="0" indent="-342900" algn="just" rtl="0">
                        <a:lnSpc>
                          <a:spcPct val="115000"/>
                        </a:lnSpc>
                        <a:spcAft>
                          <a:spcPts val="1000"/>
                        </a:spcAft>
                        <a:buFont typeface="Wingdings" panose="05000000000000000000" pitchFamily="2" charset="2"/>
                        <a:buChar char=""/>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Conception et opérationnalisation d’un système d’alerte précoce / anticipation des risques climatiques</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4142" marR="64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619275396"/>
                  </a:ext>
                </a:extLst>
              </a:tr>
              <a:tr h="386199">
                <a:tc rowSpan="2">
                  <a:txBody>
                    <a:bodyPr/>
                    <a:lstStyle/>
                    <a:p>
                      <a:pPr algn="just">
                        <a:lnSpc>
                          <a:spcPct val="115000"/>
                        </a:lnSpc>
                        <a:spcAft>
                          <a:spcPts val="1000"/>
                        </a:spcAft>
                        <a:buNone/>
                      </a:pPr>
                      <a:r>
                        <a:rPr lang="fr-FR" sz="14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Promotion de la gestion durable des terres agricoles</a:t>
                      </a:r>
                      <a:endParaRPr lang="fr-FR" sz="1100">
                        <a:effectLst/>
                        <a:latin typeface="Calibri" panose="020F0502020204030204" pitchFamily="34" charset="0"/>
                        <a:ea typeface="Times New Roman" panose="02020603050405020304" pitchFamily="18" charset="0"/>
                        <a:cs typeface="Arial" panose="020B0604020202020204" pitchFamily="34" charset="0"/>
                      </a:endParaRPr>
                    </a:p>
                  </a:txBody>
                  <a:tcPr marL="64142" marR="64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342900" lvl="0" indent="-342900" algn="just" rtl="0">
                        <a:lnSpc>
                          <a:spcPct val="115000"/>
                        </a:lnSpc>
                        <a:spcAft>
                          <a:spcPts val="1000"/>
                        </a:spcAft>
                        <a:buFont typeface="Wingdings" panose="05000000000000000000" pitchFamily="2" charset="2"/>
                        <a:buChar char=""/>
                      </a:pPr>
                      <a:r>
                        <a:rPr lang="fr-FR"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Restauration de la fertilité des terres agricoles et neutralisation de leur dégradation (NDT/LDN)</a:t>
                      </a:r>
                      <a:endParaRPr lang="fr-FR" sz="1100" dirty="0">
                        <a:effectLst/>
                        <a:latin typeface="Calibri" panose="020F0502020204030204" pitchFamily="34" charset="0"/>
                        <a:ea typeface="Calibri" panose="020F0502020204030204" pitchFamily="34" charset="0"/>
                        <a:cs typeface="Arial" panose="020B0604020202020204" pitchFamily="34" charset="0"/>
                      </a:endParaRPr>
                    </a:p>
                  </a:txBody>
                  <a:tcPr marL="64142" marR="64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285415426"/>
                  </a:ext>
                </a:extLst>
              </a:tr>
              <a:tr h="578547">
                <a:tc vMerge="1">
                  <a:txBody>
                    <a:bodyPr/>
                    <a:lstStyle/>
                    <a:p>
                      <a:endParaRPr lang="fr-FR"/>
                    </a:p>
                  </a:txBody>
                  <a:tcPr/>
                </a:tc>
                <a:tc>
                  <a:txBody>
                    <a:bodyPr/>
                    <a:lstStyle/>
                    <a:p>
                      <a:pPr marL="342900" lvl="0" indent="-342900" algn="just" rtl="0">
                        <a:lnSpc>
                          <a:spcPct val="115000"/>
                        </a:lnSpc>
                        <a:spcAft>
                          <a:spcPts val="1000"/>
                        </a:spcAft>
                        <a:buFont typeface="Wingdings" panose="05000000000000000000" pitchFamily="2" charset="2"/>
                        <a:buChar char=""/>
                      </a:pPr>
                      <a:r>
                        <a:rPr lang="fr-FR"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Développement de l'arboriculture fruitière et de l'agroforesterie à base d’espèces autochtones et à usages multiples</a:t>
                      </a:r>
                      <a:endParaRPr lang="fr-FR" sz="1100" dirty="0">
                        <a:effectLst/>
                        <a:latin typeface="Calibri" panose="020F0502020204030204" pitchFamily="34" charset="0"/>
                        <a:ea typeface="Calibri" panose="020F0502020204030204" pitchFamily="34" charset="0"/>
                        <a:cs typeface="Arial" panose="020B0604020202020204" pitchFamily="34" charset="0"/>
                      </a:endParaRPr>
                    </a:p>
                  </a:txBody>
                  <a:tcPr marL="64142" marR="64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619198274"/>
                  </a:ext>
                </a:extLst>
              </a:tr>
              <a:tr h="280519">
                <a:tc rowSpan="2">
                  <a:txBody>
                    <a:bodyPr/>
                    <a:lstStyle/>
                    <a:p>
                      <a:pPr algn="just">
                        <a:lnSpc>
                          <a:spcPct val="115000"/>
                        </a:lnSpc>
                        <a:spcAft>
                          <a:spcPts val="1000"/>
                        </a:spcAft>
                        <a:buNone/>
                      </a:pPr>
                      <a:r>
                        <a:rPr lang="fr-FR" sz="14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Mobilisation et valorisation des eaux agricoles</a:t>
                      </a:r>
                      <a:endParaRPr lang="fr-FR" sz="1100">
                        <a:effectLst/>
                        <a:latin typeface="Calibri" panose="020F0502020204030204" pitchFamily="34" charset="0"/>
                        <a:ea typeface="Times New Roman" panose="02020603050405020304" pitchFamily="18" charset="0"/>
                        <a:cs typeface="Arial" panose="020B0604020202020204" pitchFamily="34" charset="0"/>
                      </a:endParaRPr>
                    </a:p>
                  </a:txBody>
                  <a:tcPr marL="64142" marR="64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342900" lvl="0" indent="-342900" algn="just" rtl="0">
                        <a:lnSpc>
                          <a:spcPct val="115000"/>
                        </a:lnSpc>
                        <a:spcAft>
                          <a:spcPts val="1000"/>
                        </a:spcAft>
                        <a:buFont typeface="Wingdings" panose="05000000000000000000" pitchFamily="2" charset="2"/>
                        <a:buChar char=""/>
                      </a:pPr>
                      <a:r>
                        <a:rPr lang="fr-FR" sz="14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Collecte et valorisation des eaux pluviales et de ruissellement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4142" marR="64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947639542"/>
                  </a:ext>
                </a:extLst>
              </a:tr>
              <a:tr h="578547">
                <a:tc vMerge="1">
                  <a:txBody>
                    <a:bodyPr/>
                    <a:lstStyle/>
                    <a:p>
                      <a:endParaRPr lang="fr-FR"/>
                    </a:p>
                  </a:txBody>
                  <a:tcPr/>
                </a:tc>
                <a:tc>
                  <a:txBody>
                    <a:bodyPr/>
                    <a:lstStyle/>
                    <a:p>
                      <a:pPr marL="342900" lvl="0" indent="-342900" algn="just" rtl="0">
                        <a:lnSpc>
                          <a:spcPct val="115000"/>
                        </a:lnSpc>
                        <a:spcAft>
                          <a:spcPts val="1000"/>
                        </a:spcAft>
                        <a:buFont typeface="Wingdings" panose="05000000000000000000" pitchFamily="2" charset="2"/>
                        <a:buChar char=""/>
                      </a:pPr>
                      <a:r>
                        <a:rPr lang="fr-FR"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Développement de la micro-irrigation et l'utilisation de l'exhaure solaire</a:t>
                      </a:r>
                      <a:endParaRPr lang="fr-FR" sz="1100" dirty="0">
                        <a:effectLst/>
                        <a:latin typeface="Calibri" panose="020F0502020204030204" pitchFamily="34" charset="0"/>
                        <a:ea typeface="Calibri" panose="020F0502020204030204" pitchFamily="34" charset="0"/>
                        <a:cs typeface="Arial" panose="020B0604020202020204" pitchFamily="34" charset="0"/>
                      </a:endParaRPr>
                    </a:p>
                  </a:txBody>
                  <a:tcPr marL="64142" marR="64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665493332"/>
                  </a:ext>
                </a:extLst>
              </a:tr>
            </a:tbl>
          </a:graphicData>
        </a:graphic>
      </p:graphicFrame>
    </p:spTree>
    <p:extLst>
      <p:ext uri="{BB962C8B-B14F-4D97-AF65-F5344CB8AC3E}">
        <p14:creationId xmlns:p14="http://schemas.microsoft.com/office/powerpoint/2010/main" val="3363954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18BEA8B0-5D12-6B75-938C-BC817EFC7423}"/>
              </a:ext>
            </a:extLst>
          </p:cNvPr>
          <p:cNvSpPr txBox="1"/>
          <p:nvPr/>
        </p:nvSpPr>
        <p:spPr>
          <a:xfrm>
            <a:off x="1251284" y="3196564"/>
            <a:ext cx="10347158" cy="589072"/>
          </a:xfrm>
          <a:prstGeom prst="rect">
            <a:avLst/>
          </a:prstGeom>
          <a:noFill/>
        </p:spPr>
        <p:txBody>
          <a:bodyPr wrap="square">
            <a:spAutoFit/>
          </a:bodyPr>
          <a:lstStyle/>
          <a:p>
            <a:pPr lvl="0" indent="-278606" defTabSz="742950">
              <a:lnSpc>
                <a:spcPct val="150000"/>
              </a:lnSpc>
              <a:spcBef>
                <a:spcPts val="975"/>
              </a:spcBef>
              <a:spcAft>
                <a:spcPts val="488"/>
              </a:spcAft>
              <a:buClr>
                <a:srgbClr val="216977"/>
              </a:buClr>
              <a:tabLst>
                <a:tab pos="185738" algn="l"/>
              </a:tabLst>
              <a:defRPr/>
            </a:pPr>
            <a:r>
              <a:rPr lang="fr-FR" sz="2400" b="1" dirty="0">
                <a:solidFill>
                  <a:srgbClr val="0070C0"/>
                </a:solidFill>
                <a:latin typeface="Calibri" panose="020F0502020204030204" pitchFamily="34" charset="0"/>
                <a:cs typeface="Calibri" panose="020F0502020204030204" pitchFamily="34" charset="0"/>
              </a:rPr>
              <a:t>PARTIE VI :  LACUNES AYANT TRAIT A LA MISE EN ŒUVRE DE L’ADAPTATION</a:t>
            </a:r>
          </a:p>
        </p:txBody>
      </p:sp>
      <p:sp>
        <p:nvSpPr>
          <p:cNvPr id="2" name="Titre 1">
            <a:extLst>
              <a:ext uri="{FF2B5EF4-FFF2-40B4-BE49-F238E27FC236}">
                <a16:creationId xmlns:a16="http://schemas.microsoft.com/office/drawing/2014/main" id="{363D7EB3-6EA9-6148-9DE8-FA7B348FF8F7}"/>
              </a:ext>
            </a:extLst>
          </p:cNvPr>
          <p:cNvSpPr txBox="1">
            <a:spLocks/>
          </p:cNvSpPr>
          <p:nvPr/>
        </p:nvSpPr>
        <p:spPr>
          <a:xfrm rot="16200000">
            <a:off x="-3009455" y="3064579"/>
            <a:ext cx="6857999" cy="661041"/>
          </a:xfrm>
          <a:prstGeom prst="rect">
            <a:avLst/>
          </a:prstGeom>
          <a:solidFill>
            <a:srgbClr val="CBFBA7"/>
          </a:solidFill>
          <a:ln w="190500" cap="rnd" cmpd="sng" algn="ctr">
            <a:solidFill>
              <a:srgbClr val="C8C6BD"/>
            </a:solidFill>
            <a:prstDash val="solid"/>
          </a:ln>
          <a:effectLst/>
          <a:scene3d>
            <a:camera prst="perspectiveFront" fov="5400000"/>
            <a:lightRig rig="threePt" dir="t">
              <a:rot lat="0" lon="0" rev="19200000"/>
            </a:lightRig>
          </a:scene3d>
          <a:sp3d extrusionH="25400">
            <a:bevelT w="304800" h="152400" prst="hardEdge"/>
            <a:extrusionClr>
              <a:srgbClr val="000000"/>
            </a:extrusionClr>
          </a:sp3d>
        </p:spPr>
        <p:style>
          <a:lnRef idx="3">
            <a:schemeClr val="lt1"/>
          </a:lnRef>
          <a:fillRef idx="1">
            <a:schemeClr val="accent3"/>
          </a:fillRef>
          <a:effectRef idx="1">
            <a:schemeClr val="accent3"/>
          </a:effectRef>
          <a:fontRef idx="minor">
            <a:schemeClr val="lt1"/>
          </a:fontRef>
        </p:style>
        <p:txBody>
          <a:bodyPr wrap="none" anchor="ctr">
            <a:flatTx/>
          </a:bodyPr>
          <a:lstStyle>
            <a:defPPr>
              <a:defRPr lang="fr-FR"/>
            </a:defPPr>
            <a:lvl1pPr indent="-342900" algn="ctr" eaLnBrk="0" fontAlgn="base" hangingPunct="0">
              <a:lnSpc>
                <a:spcPct val="150000"/>
              </a:lnSpc>
              <a:spcBef>
                <a:spcPct val="0"/>
              </a:spcBef>
              <a:spcAft>
                <a:spcPct val="0"/>
              </a:spcAft>
              <a:defRPr sz="2400" b="1" cap="all">
                <a:ln w="1905">
                  <a:solidFill>
                    <a:srgbClr val="4F81BD">
                      <a:lumMod val="50000"/>
                    </a:srgbClr>
                  </a:solidFill>
                </a:ln>
                <a:solidFill>
                  <a:srgbClr val="1E9221"/>
                </a:solidFill>
                <a:effectLst>
                  <a:innerShdw blurRad="69850" dist="43180" dir="5400000">
                    <a:srgbClr val="000000">
                      <a:alpha val="65000"/>
                    </a:srgbClr>
                  </a:innerShdw>
                </a:effectLst>
              </a:defRPr>
            </a:lvl1pPr>
            <a:lvl2pPr indent="0">
              <a:defRPr sz="1100"/>
            </a:lvl2pPr>
            <a:lvl3pPr indent="0">
              <a:defRPr sz="1100"/>
            </a:lvl3pPr>
            <a:lvl4pPr indent="0">
              <a:defRPr sz="1100"/>
            </a:lvl4pPr>
            <a:lvl5pPr indent="0">
              <a:defRPr sz="1100"/>
            </a:lvl5pPr>
            <a:lvl6pPr indent="0">
              <a:defRPr sz="1100"/>
            </a:lvl6pPr>
            <a:lvl7pPr indent="0">
              <a:defRPr sz="1100"/>
            </a:lvl7pPr>
            <a:lvl8pPr indent="0">
              <a:defRPr sz="1100"/>
            </a:lvl8pPr>
            <a:lvl9pPr indent="0">
              <a:defRPr sz="1100"/>
            </a:lvl9pPr>
          </a:lstStyle>
          <a:p>
            <a:pPr marL="0" marR="0" lvl="0" indent="-278606" algn="ctr" defTabSz="742950" rtl="0" eaLnBrk="0" fontAlgn="base" latinLnBrk="0" hangingPunct="0">
              <a:lnSpc>
                <a:spcPct val="150000"/>
              </a:lnSpc>
              <a:spcBef>
                <a:spcPct val="0"/>
              </a:spcBef>
              <a:spcAft>
                <a:spcPct val="0"/>
              </a:spcAft>
              <a:buClrTx/>
              <a:buSzTx/>
              <a:buFontTx/>
              <a:buNone/>
              <a:tabLst/>
              <a:defRPr/>
            </a:pPr>
            <a:endParaRPr kumimoji="0" lang="fr-FR" sz="1463" b="1" i="0" u="none" strike="noStrike" kern="1200" cap="all" spc="0" normalizeH="0" baseline="0" noProof="0" dirty="0">
              <a:ln w="1905">
                <a:solidFill>
                  <a:srgbClr val="4F81BD">
                    <a:lumMod val="50000"/>
                  </a:srgbClr>
                </a:solidFill>
              </a:ln>
              <a:solidFill>
                <a:schemeClr val="accent1"/>
              </a:solidFill>
              <a:effectLst>
                <a:innerShdw blurRad="69850" dist="43180" dir="5400000">
                  <a:srgbClr val="000000">
                    <a:alpha val="65000"/>
                  </a:srgbClr>
                </a:innerShdw>
              </a:effectLst>
              <a:uLnTx/>
              <a:uFillTx/>
              <a:latin typeface="Calibri" panose="020F0502020204030204"/>
              <a:ea typeface="+mn-ea"/>
              <a:cs typeface="+mn-cs"/>
            </a:endParaRPr>
          </a:p>
        </p:txBody>
      </p:sp>
    </p:spTree>
    <p:extLst>
      <p:ext uri="{BB962C8B-B14F-4D97-AF65-F5344CB8AC3E}">
        <p14:creationId xmlns:p14="http://schemas.microsoft.com/office/powerpoint/2010/main" val="17687959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2"/>
          <p:cNvSpPr>
            <a:spLocks noChangeArrowheads="1"/>
          </p:cNvSpPr>
          <p:nvPr/>
        </p:nvSpPr>
        <p:spPr bwMode="auto">
          <a:xfrm>
            <a:off x="0" y="317688"/>
            <a:ext cx="12192000" cy="6477630"/>
          </a:xfrm>
          <a:prstGeom prst="rect">
            <a:avLst/>
          </a:prstGeom>
          <a:solidFill>
            <a:schemeClr val="bg1"/>
          </a:solidFill>
          <a:ln w="190500" cap="rnd">
            <a:noFill/>
            <a:prstDash val="solid"/>
          </a:ln>
          <a:effectLst>
            <a:outerShdw blurRad="107950" dist="12700" dir="5400000" algn="ctr">
              <a:srgbClr val="000000"/>
            </a:outerShdw>
            <a:softEdge rad="635000"/>
          </a:effectLst>
          <a:scene3d>
            <a:camera prst="orthographicFront">
              <a:rot lat="0" lon="0" rev="0"/>
            </a:camera>
            <a:lightRig rig="soft" dir="t">
              <a:rot lat="0" lon="0" rev="0"/>
            </a:lightRig>
          </a:scene3d>
          <a:sp3d contourW="44450" prstMaterial="matte">
            <a:bevelT w="63500" h="63500" prst="cross"/>
            <a:contourClr>
              <a:srgbClr val="FFFFFF"/>
            </a:contourClr>
          </a:sp3d>
        </p:spPr>
        <p:style>
          <a:lnRef idx="3">
            <a:schemeClr val="lt1"/>
          </a:lnRef>
          <a:fillRef idx="1">
            <a:schemeClr val="accent3"/>
          </a:fillRef>
          <a:effectRef idx="1">
            <a:schemeClr val="accent3"/>
          </a:effectRef>
          <a:fontRef idx="minor">
            <a:schemeClr val="lt1"/>
          </a:fontRef>
        </p:style>
        <p:txBody>
          <a:bodyPr wrap="none" anchor="ctr">
            <a:flatTx/>
          </a:bodyPr>
          <a:lstStyle/>
          <a:p>
            <a:pPr indent="-278606" algn="ctr" defTabSz="505619">
              <a:lnSpc>
                <a:spcPct val="90000"/>
              </a:lnSpc>
              <a:spcBef>
                <a:spcPct val="20000"/>
              </a:spcBef>
              <a:spcAft>
                <a:spcPct val="35000"/>
              </a:spcAft>
            </a:pPr>
            <a:endParaRPr lang="fr-FR" sz="975" b="1" dirty="0">
              <a:solidFill>
                <a:prstClr val="black"/>
              </a:solidFill>
              <a:latin typeface="Agency FB" pitchFamily="34" charset="0"/>
            </a:endParaRPr>
          </a:p>
          <a:p>
            <a:pPr indent="-278606" algn="ctr" defTabSz="505619">
              <a:lnSpc>
                <a:spcPct val="90000"/>
              </a:lnSpc>
              <a:spcBef>
                <a:spcPct val="20000"/>
              </a:spcBef>
              <a:spcAft>
                <a:spcPct val="35000"/>
              </a:spcAft>
            </a:pPr>
            <a:endParaRPr lang="fr-FR" sz="975" b="1" dirty="0">
              <a:solidFill>
                <a:prstClr val="black"/>
              </a:solidFill>
              <a:latin typeface="Agency FB" pitchFamily="34" charset="0"/>
            </a:endParaRPr>
          </a:p>
          <a:p>
            <a:pPr indent="-278606" algn="ctr" defTabSz="505619">
              <a:lnSpc>
                <a:spcPct val="90000"/>
              </a:lnSpc>
              <a:spcBef>
                <a:spcPct val="20000"/>
              </a:spcBef>
              <a:spcAft>
                <a:spcPct val="35000"/>
              </a:spcAft>
            </a:pPr>
            <a:endParaRPr lang="fr-FR" sz="975" b="1" dirty="0">
              <a:solidFill>
                <a:prstClr val="black"/>
              </a:solidFill>
              <a:latin typeface="Agency FB" pitchFamily="34" charset="0"/>
            </a:endParaRPr>
          </a:p>
          <a:p>
            <a:pPr indent="-278606" algn="ctr" defTabSz="505619">
              <a:lnSpc>
                <a:spcPct val="90000"/>
              </a:lnSpc>
              <a:spcBef>
                <a:spcPct val="20000"/>
              </a:spcBef>
              <a:spcAft>
                <a:spcPct val="35000"/>
              </a:spcAft>
            </a:pPr>
            <a:endParaRPr lang="fr-FR" sz="975" b="1" dirty="0">
              <a:solidFill>
                <a:prstClr val="black"/>
              </a:solidFill>
              <a:latin typeface="Agency FB" pitchFamily="34" charset="0"/>
            </a:endParaRPr>
          </a:p>
          <a:p>
            <a:pPr indent="-278606" algn="ctr" defTabSz="505619">
              <a:lnSpc>
                <a:spcPct val="90000"/>
              </a:lnSpc>
              <a:spcBef>
                <a:spcPct val="20000"/>
              </a:spcBef>
              <a:spcAft>
                <a:spcPct val="35000"/>
              </a:spcAft>
            </a:pPr>
            <a:endParaRPr lang="fr-FR" sz="975" b="1" dirty="0">
              <a:solidFill>
                <a:prstClr val="black"/>
              </a:solidFill>
              <a:latin typeface="Agency FB" pitchFamily="34" charset="0"/>
            </a:endParaRPr>
          </a:p>
          <a:p>
            <a:pPr indent="-278606" algn="ctr" defTabSz="505619">
              <a:lnSpc>
                <a:spcPct val="90000"/>
              </a:lnSpc>
              <a:spcBef>
                <a:spcPct val="20000"/>
              </a:spcBef>
              <a:spcAft>
                <a:spcPct val="35000"/>
              </a:spcAft>
            </a:pPr>
            <a:endParaRPr lang="fr-FR" sz="1463" b="1" dirty="0">
              <a:solidFill>
                <a:prstClr val="black"/>
              </a:solidFill>
              <a:latin typeface="Agency FB" pitchFamily="34" charset="0"/>
            </a:endParaRPr>
          </a:p>
          <a:p>
            <a:pPr indent="-278606" algn="ctr" defTabSz="505619">
              <a:lnSpc>
                <a:spcPct val="90000"/>
              </a:lnSpc>
              <a:spcBef>
                <a:spcPct val="20000"/>
              </a:spcBef>
              <a:spcAft>
                <a:spcPct val="35000"/>
              </a:spcAft>
            </a:pPr>
            <a:endParaRPr lang="fr-FR" sz="1625" b="1" dirty="0">
              <a:solidFill>
                <a:srgbClr val="0070C0"/>
              </a:solidFill>
              <a:latin typeface="Agency FB" pitchFamily="34" charset="0"/>
            </a:endParaRPr>
          </a:p>
          <a:p>
            <a:pPr indent="-278606" algn="ctr" defTabSz="505619">
              <a:lnSpc>
                <a:spcPct val="90000"/>
              </a:lnSpc>
              <a:spcBef>
                <a:spcPct val="20000"/>
              </a:spcBef>
              <a:spcAft>
                <a:spcPct val="35000"/>
              </a:spcAft>
            </a:pPr>
            <a:endParaRPr lang="fr-FR" sz="1625" b="1" dirty="0">
              <a:solidFill>
                <a:srgbClr val="0070C0"/>
              </a:solidFill>
              <a:latin typeface="Agency FB" pitchFamily="34" charset="0"/>
            </a:endParaRPr>
          </a:p>
          <a:p>
            <a:pPr indent="-278606" algn="ctr" defTabSz="505619">
              <a:lnSpc>
                <a:spcPct val="90000"/>
              </a:lnSpc>
              <a:spcBef>
                <a:spcPct val="20000"/>
              </a:spcBef>
              <a:spcAft>
                <a:spcPct val="35000"/>
              </a:spcAft>
            </a:pPr>
            <a:endParaRPr lang="fr-FR" sz="1625" b="1" dirty="0">
              <a:solidFill>
                <a:srgbClr val="0070C0"/>
              </a:solidFill>
              <a:latin typeface="Agency FB" pitchFamily="34" charset="0"/>
            </a:endParaRPr>
          </a:p>
          <a:p>
            <a:pPr indent="-278606" algn="ctr" defTabSz="505619">
              <a:lnSpc>
                <a:spcPct val="90000"/>
              </a:lnSpc>
              <a:spcBef>
                <a:spcPct val="20000"/>
              </a:spcBef>
              <a:spcAft>
                <a:spcPct val="35000"/>
              </a:spcAft>
            </a:pPr>
            <a:endParaRPr lang="fr-FR" sz="1625" b="1" dirty="0">
              <a:solidFill>
                <a:srgbClr val="0070C0"/>
              </a:solidFill>
              <a:latin typeface="Agency FB" pitchFamily="34" charset="0"/>
            </a:endParaRPr>
          </a:p>
          <a:p>
            <a:pPr indent="-278606" algn="ctr" defTabSz="505619">
              <a:lnSpc>
                <a:spcPct val="90000"/>
              </a:lnSpc>
              <a:spcBef>
                <a:spcPct val="20000"/>
              </a:spcBef>
              <a:spcAft>
                <a:spcPct val="35000"/>
              </a:spcAft>
            </a:pPr>
            <a:endParaRPr lang="fr-FR" sz="1625" b="1" dirty="0">
              <a:solidFill>
                <a:srgbClr val="0070C0"/>
              </a:solidFill>
              <a:latin typeface="Agency FB" pitchFamily="34" charset="0"/>
            </a:endParaRPr>
          </a:p>
          <a:p>
            <a:pPr indent="-278606" algn="ctr" defTabSz="505619">
              <a:lnSpc>
                <a:spcPct val="90000"/>
              </a:lnSpc>
              <a:spcBef>
                <a:spcPct val="20000"/>
              </a:spcBef>
              <a:spcAft>
                <a:spcPct val="35000"/>
              </a:spcAft>
            </a:pPr>
            <a:endParaRPr lang="fr-FR" sz="1625" b="1" dirty="0">
              <a:solidFill>
                <a:srgbClr val="0070C0"/>
              </a:solidFill>
              <a:latin typeface="Agency FB" pitchFamily="34" charset="0"/>
            </a:endParaRPr>
          </a:p>
          <a:p>
            <a:pPr indent="-278606" algn="ctr" defTabSz="505619">
              <a:lnSpc>
                <a:spcPct val="90000"/>
              </a:lnSpc>
              <a:spcBef>
                <a:spcPct val="20000"/>
              </a:spcBef>
              <a:spcAft>
                <a:spcPct val="35000"/>
              </a:spcAft>
            </a:pPr>
            <a:endParaRPr lang="fr-FR" sz="1625" b="1" dirty="0">
              <a:solidFill>
                <a:srgbClr val="0070C0"/>
              </a:solidFill>
              <a:latin typeface="Agency FB" pitchFamily="34" charset="0"/>
            </a:endParaRPr>
          </a:p>
          <a:p>
            <a:pPr indent="-278606" algn="ctr" defTabSz="505619">
              <a:lnSpc>
                <a:spcPct val="90000"/>
              </a:lnSpc>
              <a:spcBef>
                <a:spcPct val="20000"/>
              </a:spcBef>
              <a:spcAft>
                <a:spcPct val="35000"/>
              </a:spcAft>
            </a:pPr>
            <a:endParaRPr lang="fr-FR" sz="1625" b="1" dirty="0">
              <a:solidFill>
                <a:srgbClr val="0070C0"/>
              </a:solidFill>
              <a:latin typeface="Agency FB" pitchFamily="34" charset="0"/>
            </a:endParaRPr>
          </a:p>
          <a:p>
            <a:pPr indent="-278606" algn="ctr" defTabSz="505619">
              <a:lnSpc>
                <a:spcPct val="90000"/>
              </a:lnSpc>
              <a:spcBef>
                <a:spcPct val="20000"/>
              </a:spcBef>
              <a:spcAft>
                <a:spcPct val="35000"/>
              </a:spcAft>
            </a:pPr>
            <a:endParaRPr lang="fr-FR" sz="1625" b="1" dirty="0">
              <a:solidFill>
                <a:srgbClr val="0070C0"/>
              </a:solidFill>
              <a:latin typeface="Agency FB" pitchFamily="34" charset="0"/>
            </a:endParaRPr>
          </a:p>
          <a:p>
            <a:pPr indent="-278606" algn="ctr" defTabSz="505619">
              <a:lnSpc>
                <a:spcPct val="90000"/>
              </a:lnSpc>
              <a:spcBef>
                <a:spcPct val="20000"/>
              </a:spcBef>
              <a:spcAft>
                <a:spcPct val="35000"/>
              </a:spcAft>
            </a:pPr>
            <a:endParaRPr lang="fr-FR" sz="1625" b="1" dirty="0">
              <a:solidFill>
                <a:srgbClr val="0070C0"/>
              </a:solidFill>
              <a:latin typeface="Agency FB" pitchFamily="34" charset="0"/>
            </a:endParaRPr>
          </a:p>
          <a:p>
            <a:pPr indent="-278606" algn="ctr" defTabSz="505619">
              <a:lnSpc>
                <a:spcPct val="90000"/>
              </a:lnSpc>
              <a:spcBef>
                <a:spcPct val="20000"/>
              </a:spcBef>
              <a:spcAft>
                <a:spcPct val="35000"/>
              </a:spcAft>
            </a:pPr>
            <a:endParaRPr lang="fr-FR" sz="1625" b="1" dirty="0">
              <a:solidFill>
                <a:srgbClr val="0070C0"/>
              </a:solidFill>
              <a:latin typeface="Agency FB" pitchFamily="34" charset="0"/>
            </a:endParaRPr>
          </a:p>
          <a:p>
            <a:pPr indent="-278606" algn="ctr" defTabSz="505619">
              <a:lnSpc>
                <a:spcPct val="90000"/>
              </a:lnSpc>
              <a:spcBef>
                <a:spcPct val="20000"/>
              </a:spcBef>
              <a:spcAft>
                <a:spcPct val="35000"/>
              </a:spcAft>
            </a:pPr>
            <a:endParaRPr lang="fr-FR" sz="1625" b="1" dirty="0">
              <a:solidFill>
                <a:srgbClr val="0070C0"/>
              </a:solidFill>
              <a:latin typeface="Agency FB" pitchFamily="34" charset="0"/>
            </a:endParaRPr>
          </a:p>
          <a:p>
            <a:pPr indent="-278606" algn="ctr" defTabSz="505619">
              <a:lnSpc>
                <a:spcPct val="90000"/>
              </a:lnSpc>
              <a:spcBef>
                <a:spcPct val="20000"/>
              </a:spcBef>
              <a:spcAft>
                <a:spcPct val="35000"/>
              </a:spcAft>
            </a:pPr>
            <a:endParaRPr lang="fr-FR" sz="1625" b="1" dirty="0">
              <a:solidFill>
                <a:srgbClr val="0070C0"/>
              </a:solidFill>
              <a:latin typeface="Agency FB" pitchFamily="34" charset="0"/>
            </a:endParaRPr>
          </a:p>
          <a:p>
            <a:pPr indent="-278606" algn="ctr" defTabSz="505619">
              <a:lnSpc>
                <a:spcPct val="90000"/>
              </a:lnSpc>
              <a:spcBef>
                <a:spcPct val="20000"/>
              </a:spcBef>
              <a:spcAft>
                <a:spcPct val="35000"/>
              </a:spcAft>
            </a:pPr>
            <a:endParaRPr lang="fr-FR" sz="1625" b="1" dirty="0">
              <a:solidFill>
                <a:srgbClr val="0070C0"/>
              </a:solidFill>
              <a:latin typeface="Agency FB" pitchFamily="34" charset="0"/>
            </a:endParaRPr>
          </a:p>
          <a:p>
            <a:pPr indent="-278606" algn="ctr" defTabSz="505619">
              <a:lnSpc>
                <a:spcPct val="90000"/>
              </a:lnSpc>
              <a:spcBef>
                <a:spcPct val="20000"/>
              </a:spcBef>
              <a:spcAft>
                <a:spcPct val="35000"/>
              </a:spcAft>
            </a:pPr>
            <a:endParaRPr lang="fr-FR" sz="1625" b="1" dirty="0">
              <a:solidFill>
                <a:srgbClr val="0070C0"/>
              </a:solidFill>
              <a:latin typeface="Agency FB" pitchFamily="34" charset="0"/>
            </a:endParaRPr>
          </a:p>
          <a:p>
            <a:pPr indent="-278606" algn="ctr" defTabSz="505619">
              <a:lnSpc>
                <a:spcPct val="90000"/>
              </a:lnSpc>
              <a:spcBef>
                <a:spcPct val="20000"/>
              </a:spcBef>
              <a:spcAft>
                <a:spcPct val="35000"/>
              </a:spcAft>
            </a:pPr>
            <a:endParaRPr lang="fr-FR" sz="1625" b="1" dirty="0">
              <a:solidFill>
                <a:srgbClr val="0070C0"/>
              </a:solidFill>
              <a:latin typeface="Agency FB" pitchFamily="34" charset="0"/>
            </a:endParaRPr>
          </a:p>
          <a:p>
            <a:pPr indent="-278606" algn="ctr" defTabSz="505619">
              <a:lnSpc>
                <a:spcPct val="90000"/>
              </a:lnSpc>
              <a:spcBef>
                <a:spcPct val="20000"/>
              </a:spcBef>
              <a:spcAft>
                <a:spcPct val="35000"/>
              </a:spcAft>
            </a:pPr>
            <a:endParaRPr lang="fr-FR" sz="1625" b="1" dirty="0">
              <a:solidFill>
                <a:srgbClr val="0070C0"/>
              </a:solidFill>
              <a:latin typeface="Agency FB" pitchFamily="34" charset="0"/>
            </a:endParaRPr>
          </a:p>
          <a:p>
            <a:pPr indent="-278606" defTabSz="505619">
              <a:lnSpc>
                <a:spcPct val="90000"/>
              </a:lnSpc>
              <a:spcBef>
                <a:spcPct val="20000"/>
              </a:spcBef>
              <a:spcAft>
                <a:spcPct val="35000"/>
              </a:spcAft>
            </a:pPr>
            <a:endParaRPr lang="fr-FR" sz="1138" b="1" dirty="0">
              <a:solidFill>
                <a:prstClr val="black"/>
              </a:solidFill>
              <a:latin typeface="Calibri"/>
            </a:endParaRPr>
          </a:p>
          <a:p>
            <a:pPr indent="-278606" defTabSz="505619">
              <a:lnSpc>
                <a:spcPct val="90000"/>
              </a:lnSpc>
              <a:spcBef>
                <a:spcPct val="20000"/>
              </a:spcBef>
              <a:spcAft>
                <a:spcPct val="35000"/>
              </a:spcAft>
            </a:pPr>
            <a:endParaRPr lang="fr-FR" sz="1138" b="1" dirty="0">
              <a:solidFill>
                <a:prstClr val="black"/>
              </a:solidFill>
              <a:latin typeface="Calibri"/>
            </a:endParaRPr>
          </a:p>
          <a:p>
            <a:pPr indent="-278606" defTabSz="505619">
              <a:lnSpc>
                <a:spcPct val="90000"/>
              </a:lnSpc>
              <a:spcBef>
                <a:spcPct val="20000"/>
              </a:spcBef>
              <a:spcAft>
                <a:spcPct val="35000"/>
              </a:spcAft>
            </a:pPr>
            <a:endParaRPr lang="fr-FR" sz="1138" b="1" dirty="0">
              <a:solidFill>
                <a:prstClr val="black"/>
              </a:solidFill>
              <a:latin typeface="Calibri"/>
            </a:endParaRPr>
          </a:p>
          <a:p>
            <a:pPr indent="-278606" defTabSz="505619">
              <a:lnSpc>
                <a:spcPct val="90000"/>
              </a:lnSpc>
              <a:spcBef>
                <a:spcPct val="20000"/>
              </a:spcBef>
              <a:spcAft>
                <a:spcPct val="35000"/>
              </a:spcAft>
            </a:pPr>
            <a:endParaRPr lang="fr-FR" sz="1138" b="1" dirty="0">
              <a:solidFill>
                <a:prstClr val="black"/>
              </a:solidFill>
              <a:latin typeface="Calibri"/>
            </a:endParaRPr>
          </a:p>
          <a:p>
            <a:pPr indent="-278606" defTabSz="505619">
              <a:lnSpc>
                <a:spcPct val="90000"/>
              </a:lnSpc>
              <a:spcBef>
                <a:spcPct val="20000"/>
              </a:spcBef>
              <a:spcAft>
                <a:spcPct val="35000"/>
              </a:spcAft>
            </a:pPr>
            <a:endParaRPr lang="fr-FR" sz="1138" b="1" dirty="0">
              <a:solidFill>
                <a:prstClr val="black"/>
              </a:solidFill>
              <a:latin typeface="Calibri"/>
            </a:endParaRPr>
          </a:p>
          <a:p>
            <a:pPr indent="-278606" defTabSz="505619">
              <a:lnSpc>
                <a:spcPct val="90000"/>
              </a:lnSpc>
              <a:spcBef>
                <a:spcPct val="20000"/>
              </a:spcBef>
              <a:spcAft>
                <a:spcPct val="35000"/>
              </a:spcAft>
            </a:pPr>
            <a:endParaRPr lang="fr-FR" sz="975" b="1" dirty="0">
              <a:solidFill>
                <a:prstClr val="black"/>
              </a:solidFill>
              <a:latin typeface="Agency FB" pitchFamily="34" charset="0"/>
            </a:endParaRPr>
          </a:p>
          <a:p>
            <a:pPr indent="-278606" defTabSz="505619">
              <a:lnSpc>
                <a:spcPct val="90000"/>
              </a:lnSpc>
              <a:spcBef>
                <a:spcPct val="20000"/>
              </a:spcBef>
              <a:spcAft>
                <a:spcPct val="35000"/>
              </a:spcAft>
            </a:pPr>
            <a:endParaRPr lang="fr-FR" sz="975" b="1" dirty="0">
              <a:solidFill>
                <a:prstClr val="black"/>
              </a:solidFill>
              <a:latin typeface="Agency FB" pitchFamily="34" charset="0"/>
            </a:endParaRPr>
          </a:p>
          <a:p>
            <a:pPr indent="-278606" defTabSz="505619">
              <a:lnSpc>
                <a:spcPct val="90000"/>
              </a:lnSpc>
              <a:spcBef>
                <a:spcPct val="20000"/>
              </a:spcBef>
              <a:spcAft>
                <a:spcPct val="35000"/>
              </a:spcAft>
            </a:pPr>
            <a:endParaRPr lang="fr-FR" sz="975" b="1" dirty="0">
              <a:solidFill>
                <a:prstClr val="black"/>
              </a:solidFill>
              <a:latin typeface="Agency FB" pitchFamily="34" charset="0"/>
            </a:endParaRPr>
          </a:p>
          <a:p>
            <a:pPr indent="-278606" defTabSz="505619">
              <a:lnSpc>
                <a:spcPct val="90000"/>
              </a:lnSpc>
              <a:spcBef>
                <a:spcPct val="20000"/>
              </a:spcBef>
              <a:spcAft>
                <a:spcPct val="35000"/>
              </a:spcAft>
            </a:pPr>
            <a:endParaRPr lang="fr-FR" sz="975" b="1" dirty="0">
              <a:solidFill>
                <a:prstClr val="black"/>
              </a:solidFill>
              <a:latin typeface="Agency FB" pitchFamily="34" charset="0"/>
            </a:endParaRPr>
          </a:p>
          <a:p>
            <a:pPr indent="-278606" defTabSz="505619">
              <a:lnSpc>
                <a:spcPct val="90000"/>
              </a:lnSpc>
              <a:spcBef>
                <a:spcPct val="20000"/>
              </a:spcBef>
              <a:spcAft>
                <a:spcPct val="35000"/>
              </a:spcAft>
            </a:pPr>
            <a:endParaRPr lang="fr-FR" sz="975" b="1" dirty="0">
              <a:solidFill>
                <a:prstClr val="black"/>
              </a:solidFill>
              <a:latin typeface="Agency FB" pitchFamily="34" charset="0"/>
            </a:endParaRPr>
          </a:p>
          <a:p>
            <a:pPr indent="-278606" defTabSz="505619">
              <a:lnSpc>
                <a:spcPct val="90000"/>
              </a:lnSpc>
              <a:spcBef>
                <a:spcPct val="20000"/>
              </a:spcBef>
              <a:spcAft>
                <a:spcPct val="35000"/>
              </a:spcAft>
            </a:pPr>
            <a:endParaRPr lang="fr-FR" sz="975" b="1" dirty="0">
              <a:solidFill>
                <a:prstClr val="black"/>
              </a:solidFill>
              <a:latin typeface="Agency FB" pitchFamily="34" charset="0"/>
            </a:endParaRPr>
          </a:p>
          <a:p>
            <a:pPr indent="-278606" defTabSz="505619">
              <a:lnSpc>
                <a:spcPct val="90000"/>
              </a:lnSpc>
              <a:spcBef>
                <a:spcPct val="20000"/>
              </a:spcBef>
              <a:spcAft>
                <a:spcPct val="35000"/>
              </a:spcAft>
            </a:pPr>
            <a:endParaRPr lang="fr-FR" sz="975" b="1" dirty="0">
              <a:solidFill>
                <a:prstClr val="black"/>
              </a:solidFill>
              <a:latin typeface="Agency FB" pitchFamily="34" charset="0"/>
            </a:endParaRPr>
          </a:p>
          <a:p>
            <a:pPr indent="-278606" defTabSz="505619">
              <a:lnSpc>
                <a:spcPct val="90000"/>
              </a:lnSpc>
              <a:spcBef>
                <a:spcPct val="20000"/>
              </a:spcBef>
              <a:spcAft>
                <a:spcPct val="35000"/>
              </a:spcAft>
            </a:pPr>
            <a:endParaRPr lang="fr-FR" sz="975" b="1" dirty="0">
              <a:solidFill>
                <a:prstClr val="black"/>
              </a:solidFill>
              <a:latin typeface="Agency FB" pitchFamily="34" charset="0"/>
            </a:endParaRPr>
          </a:p>
          <a:p>
            <a:pPr indent="-278606" defTabSz="505619">
              <a:lnSpc>
                <a:spcPct val="90000"/>
              </a:lnSpc>
              <a:spcBef>
                <a:spcPct val="20000"/>
              </a:spcBef>
              <a:spcAft>
                <a:spcPct val="35000"/>
              </a:spcAft>
            </a:pPr>
            <a:endParaRPr lang="fr-FR" sz="975" b="1" dirty="0">
              <a:solidFill>
                <a:prstClr val="black"/>
              </a:solidFill>
              <a:latin typeface="Agency FB" pitchFamily="34" charset="0"/>
            </a:endParaRPr>
          </a:p>
          <a:p>
            <a:pPr indent="-278606" defTabSz="505619">
              <a:lnSpc>
                <a:spcPct val="90000"/>
              </a:lnSpc>
              <a:spcBef>
                <a:spcPct val="20000"/>
              </a:spcBef>
              <a:spcAft>
                <a:spcPct val="35000"/>
              </a:spcAft>
            </a:pPr>
            <a:endParaRPr lang="fr-FR" sz="975" b="1" dirty="0">
              <a:solidFill>
                <a:prstClr val="black"/>
              </a:solidFill>
              <a:latin typeface="Agency FB" pitchFamily="34" charset="0"/>
            </a:endParaRPr>
          </a:p>
          <a:p>
            <a:pPr indent="-278606" defTabSz="505619">
              <a:lnSpc>
                <a:spcPct val="90000"/>
              </a:lnSpc>
              <a:spcBef>
                <a:spcPct val="20000"/>
              </a:spcBef>
              <a:spcAft>
                <a:spcPct val="35000"/>
              </a:spcAft>
            </a:pPr>
            <a:endParaRPr lang="fr-FR" sz="975" b="1" dirty="0">
              <a:solidFill>
                <a:prstClr val="black"/>
              </a:solidFill>
              <a:latin typeface="Agency FB" pitchFamily="34" charset="0"/>
            </a:endParaRPr>
          </a:p>
          <a:p>
            <a:pPr indent="-278606" defTabSz="505619">
              <a:lnSpc>
                <a:spcPct val="90000"/>
              </a:lnSpc>
              <a:spcBef>
                <a:spcPct val="20000"/>
              </a:spcBef>
              <a:spcAft>
                <a:spcPct val="35000"/>
              </a:spcAft>
            </a:pPr>
            <a:endParaRPr lang="fr-FR" sz="975" b="1" dirty="0">
              <a:solidFill>
                <a:prstClr val="black"/>
              </a:solidFill>
              <a:latin typeface="Agency FB" pitchFamily="34" charset="0"/>
            </a:endParaRPr>
          </a:p>
          <a:p>
            <a:pPr indent="-278606" defTabSz="505619">
              <a:lnSpc>
                <a:spcPct val="90000"/>
              </a:lnSpc>
              <a:spcBef>
                <a:spcPct val="20000"/>
              </a:spcBef>
              <a:spcAft>
                <a:spcPct val="35000"/>
              </a:spcAft>
            </a:pPr>
            <a:endParaRPr lang="fr-FR" sz="975" b="1" dirty="0">
              <a:solidFill>
                <a:prstClr val="black"/>
              </a:solidFill>
              <a:latin typeface="Agency FB" pitchFamily="34" charset="0"/>
            </a:endParaRPr>
          </a:p>
          <a:p>
            <a:pPr indent="-278606" defTabSz="505619">
              <a:lnSpc>
                <a:spcPct val="90000"/>
              </a:lnSpc>
              <a:spcBef>
                <a:spcPct val="20000"/>
              </a:spcBef>
              <a:spcAft>
                <a:spcPct val="35000"/>
              </a:spcAft>
            </a:pPr>
            <a:endParaRPr lang="fr-FR" sz="975" b="1" dirty="0">
              <a:solidFill>
                <a:prstClr val="black"/>
              </a:solidFill>
              <a:latin typeface="Agency FB" pitchFamily="34" charset="0"/>
            </a:endParaRPr>
          </a:p>
          <a:p>
            <a:pPr indent="-278606" defTabSz="505619">
              <a:lnSpc>
                <a:spcPct val="90000"/>
              </a:lnSpc>
              <a:spcBef>
                <a:spcPct val="20000"/>
              </a:spcBef>
              <a:spcAft>
                <a:spcPct val="35000"/>
              </a:spcAft>
            </a:pPr>
            <a:endParaRPr lang="fr-FR" sz="975" b="1" dirty="0">
              <a:solidFill>
                <a:prstClr val="black"/>
              </a:solidFill>
              <a:latin typeface="Agency FB" pitchFamily="34" charset="0"/>
            </a:endParaRPr>
          </a:p>
          <a:p>
            <a:pPr indent="-278606" defTabSz="505619">
              <a:lnSpc>
                <a:spcPct val="90000"/>
              </a:lnSpc>
              <a:spcBef>
                <a:spcPct val="20000"/>
              </a:spcBef>
              <a:spcAft>
                <a:spcPct val="35000"/>
              </a:spcAft>
            </a:pPr>
            <a:endParaRPr lang="fr-FR" sz="975" b="1" dirty="0">
              <a:solidFill>
                <a:prstClr val="black"/>
              </a:solidFill>
              <a:latin typeface="Agency FB" pitchFamily="34" charset="0"/>
            </a:endParaRPr>
          </a:p>
          <a:p>
            <a:pPr indent="-278606" defTabSz="505619">
              <a:lnSpc>
                <a:spcPct val="90000"/>
              </a:lnSpc>
              <a:spcBef>
                <a:spcPct val="20000"/>
              </a:spcBef>
              <a:spcAft>
                <a:spcPct val="35000"/>
              </a:spcAft>
            </a:pPr>
            <a:endParaRPr lang="fr-FR" sz="975" b="1" dirty="0">
              <a:solidFill>
                <a:prstClr val="black"/>
              </a:solidFill>
              <a:latin typeface="Agency FB" pitchFamily="34" charset="0"/>
            </a:endParaRPr>
          </a:p>
          <a:p>
            <a:pPr indent="-278606" defTabSz="505619">
              <a:lnSpc>
                <a:spcPct val="90000"/>
              </a:lnSpc>
              <a:spcBef>
                <a:spcPct val="20000"/>
              </a:spcBef>
              <a:spcAft>
                <a:spcPct val="35000"/>
              </a:spcAft>
            </a:pPr>
            <a:endParaRPr lang="fr-FR" sz="975" b="1" dirty="0">
              <a:solidFill>
                <a:prstClr val="black"/>
              </a:solidFill>
              <a:latin typeface="Agency FB" pitchFamily="34" charset="0"/>
            </a:endParaRPr>
          </a:p>
        </p:txBody>
      </p:sp>
      <p:sp>
        <p:nvSpPr>
          <p:cNvPr id="2" name="Rectangle 1"/>
          <p:cNvSpPr/>
          <p:nvPr/>
        </p:nvSpPr>
        <p:spPr>
          <a:xfrm>
            <a:off x="5355647" y="901460"/>
            <a:ext cx="6725702" cy="5551776"/>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algn="just" defTabSz="923485">
              <a:spcBef>
                <a:spcPts val="163"/>
              </a:spcBef>
              <a:spcAft>
                <a:spcPts val="488"/>
              </a:spcAft>
              <a:tabLst>
                <a:tab pos="510778" algn="l"/>
              </a:tabLst>
            </a:pPr>
            <a:r>
              <a:rPr lang="fr-FR" sz="1600" b="1" cap="small" dirty="0">
                <a:solidFill>
                  <a:srgbClr val="00B050"/>
                </a:solidFill>
                <a:latin typeface="Calibri"/>
                <a:ea typeface="Calibri" panose="020F0502020204030204" pitchFamily="34" charset="0"/>
                <a:cs typeface="Times New Roman" panose="02020603050405020304" pitchFamily="18" charset="0"/>
              </a:rPr>
              <a:t>Lacunes et besoins en matière de recherche et de transfert de technologie d’adaptation</a:t>
            </a:r>
            <a:endParaRPr lang="fr-FR" sz="1600" b="1" u="sng" cap="small" dirty="0">
              <a:solidFill>
                <a:srgbClr val="000000"/>
              </a:solidFill>
              <a:latin typeface="Calibri"/>
              <a:ea typeface="Times New Roman" panose="02020603050405020304" pitchFamily="18" charset="0"/>
              <a:cs typeface="Times New Roman" panose="02020603050405020304" pitchFamily="18" charset="0"/>
            </a:endParaRPr>
          </a:p>
          <a:p>
            <a:pPr marL="278606" indent="-278606" algn="justLow" defTabSz="923485">
              <a:lnSpc>
                <a:spcPct val="115000"/>
              </a:lnSpc>
              <a:buFont typeface="Arial" panose="020B0604020202020204" pitchFamily="34" charset="0"/>
              <a:buChar char="-"/>
            </a:pPr>
            <a:r>
              <a:rPr lang="fr-FR" sz="1600" dirty="0">
                <a:solidFill>
                  <a:srgbClr val="000000"/>
                </a:solidFill>
                <a:latin typeface="Calibri"/>
                <a:ea typeface="Calibri" panose="020F0502020204030204" pitchFamily="34" charset="0"/>
                <a:cs typeface="Calibri" panose="020F0502020204030204" pitchFamily="34" charset="0"/>
              </a:rPr>
              <a:t>Faiblesse des investissements pour la recherche, la formation et le transfert des technologies d’adaptation.</a:t>
            </a:r>
            <a:endParaRPr lang="fr-FR" sz="1600" dirty="0">
              <a:solidFill>
                <a:prstClr val="black"/>
              </a:solidFill>
              <a:latin typeface="Calibri"/>
              <a:ea typeface="Calibri" panose="020F0502020204030204" pitchFamily="34" charset="0"/>
            </a:endParaRPr>
          </a:p>
          <a:p>
            <a:pPr algn="just" defTabSz="923485">
              <a:spcBef>
                <a:spcPts val="163"/>
              </a:spcBef>
              <a:spcAft>
                <a:spcPts val="488"/>
              </a:spcAft>
              <a:tabLst>
                <a:tab pos="510778" algn="l"/>
              </a:tabLst>
            </a:pPr>
            <a:r>
              <a:rPr lang="fr-FR" sz="1600" b="1" cap="small" dirty="0">
                <a:solidFill>
                  <a:srgbClr val="00B050"/>
                </a:solidFill>
                <a:latin typeface="Calibri"/>
                <a:ea typeface="Calibri" panose="020F0502020204030204" pitchFamily="34" charset="0"/>
                <a:cs typeface="Times New Roman" panose="02020603050405020304" pitchFamily="18" charset="0"/>
              </a:rPr>
              <a:t>Lacunes et besoin en matière de gestion des risques agricoles liés au climat</a:t>
            </a:r>
            <a:endParaRPr lang="fr-FR" sz="1600" b="1" u="sng" cap="small" dirty="0">
              <a:solidFill>
                <a:srgbClr val="000000"/>
              </a:solidFill>
              <a:latin typeface="Calibri"/>
              <a:ea typeface="Times New Roman" panose="02020603050405020304" pitchFamily="18" charset="0"/>
              <a:cs typeface="Times New Roman" panose="02020603050405020304" pitchFamily="18" charset="0"/>
            </a:endParaRPr>
          </a:p>
          <a:p>
            <a:pPr marL="278606" indent="-278606" algn="justLow" defTabSz="923485">
              <a:lnSpc>
                <a:spcPct val="115000"/>
              </a:lnSpc>
              <a:buFont typeface="Arial" panose="020B0604020202020204" pitchFamily="34" charset="0"/>
              <a:buChar char="-"/>
            </a:pPr>
            <a:r>
              <a:rPr lang="fr-FR" sz="1600" dirty="0">
                <a:solidFill>
                  <a:srgbClr val="000000"/>
                </a:solidFill>
                <a:latin typeface="Calibri"/>
                <a:ea typeface="Calibri" panose="020F0502020204030204" pitchFamily="34" charset="0"/>
                <a:cs typeface="Calibri" panose="020F0502020204030204" pitchFamily="34" charset="0"/>
              </a:rPr>
              <a:t>L’indisponibilité d’un fonds de calamités (ou assurance agricole) et des difficultés liées à l’évaluation rapide.</a:t>
            </a:r>
            <a:endParaRPr lang="fr-FR" sz="1600" dirty="0">
              <a:solidFill>
                <a:prstClr val="black"/>
              </a:solidFill>
              <a:latin typeface="Calibri"/>
              <a:ea typeface="Calibri" panose="020F0502020204030204" pitchFamily="34" charset="0"/>
            </a:endParaRPr>
          </a:p>
          <a:p>
            <a:pPr marL="278606" indent="-278606" algn="justLow" defTabSz="923485">
              <a:lnSpc>
                <a:spcPct val="115000"/>
              </a:lnSpc>
              <a:buFont typeface="Arial" panose="020B0604020202020204" pitchFamily="34" charset="0"/>
              <a:buChar char="-"/>
            </a:pPr>
            <a:r>
              <a:rPr lang="fr-FR" sz="1600" dirty="0">
                <a:solidFill>
                  <a:srgbClr val="000000"/>
                </a:solidFill>
                <a:latin typeface="Calibri"/>
                <a:ea typeface="Calibri" panose="020F0502020204030204" pitchFamily="34" charset="0"/>
                <a:cs typeface="Calibri" panose="020F0502020204030204" pitchFamily="34" charset="0"/>
              </a:rPr>
              <a:t> L’absence de la cartographie du pays (SIG) dans la gestion des risques agro-climatiques. </a:t>
            </a:r>
            <a:endParaRPr lang="fr-FR" sz="1600" dirty="0">
              <a:solidFill>
                <a:prstClr val="black"/>
              </a:solidFill>
              <a:latin typeface="Calibri"/>
              <a:ea typeface="Calibri" panose="020F0502020204030204" pitchFamily="34" charset="0"/>
            </a:endParaRPr>
          </a:p>
          <a:p>
            <a:pPr marL="278606" indent="-278606" algn="justLow" defTabSz="923485">
              <a:lnSpc>
                <a:spcPct val="115000"/>
              </a:lnSpc>
              <a:buFont typeface="Arial" panose="020B0604020202020204" pitchFamily="34" charset="0"/>
              <a:buChar char="-"/>
            </a:pPr>
            <a:r>
              <a:rPr lang="fr-FR" sz="1600" dirty="0">
                <a:solidFill>
                  <a:srgbClr val="000000"/>
                </a:solidFill>
                <a:latin typeface="Calibri"/>
                <a:ea typeface="Calibri" panose="020F0502020204030204" pitchFamily="34" charset="0"/>
                <a:cs typeface="Calibri" panose="020F0502020204030204" pitchFamily="34" charset="0"/>
              </a:rPr>
              <a:t>L’insuffisance de ressources (humaines et matérielles) du MA pour optimiser les interventions en cas de catastrophes naturelles dues au CC (Sècheresse ou inondation)</a:t>
            </a:r>
          </a:p>
          <a:p>
            <a:pPr algn="just" defTabSz="923485">
              <a:spcBef>
                <a:spcPts val="163"/>
              </a:spcBef>
              <a:spcAft>
                <a:spcPts val="488"/>
              </a:spcAft>
              <a:tabLst>
                <a:tab pos="510778" algn="l"/>
              </a:tabLst>
            </a:pPr>
            <a:r>
              <a:rPr lang="fr-FR" sz="1600" b="1" cap="small" dirty="0">
                <a:solidFill>
                  <a:srgbClr val="00B050"/>
                </a:solidFill>
                <a:latin typeface="Calibri"/>
                <a:ea typeface="Calibri" panose="020F0502020204030204" pitchFamily="34" charset="0"/>
                <a:cs typeface="Times New Roman" panose="02020603050405020304" pitchFamily="18" charset="0"/>
              </a:rPr>
              <a:t>Obstacles en matière des données /Suivi-évaluation et capitalisation</a:t>
            </a:r>
          </a:p>
          <a:p>
            <a:pPr marL="278606" indent="-278606" algn="justLow" defTabSz="923485">
              <a:spcAft>
                <a:spcPts val="813"/>
              </a:spcAft>
              <a:buFont typeface="Symbol" panose="05050102010706020507" pitchFamily="18" charset="2"/>
              <a:buChar char=""/>
            </a:pPr>
            <a:r>
              <a:rPr lang="fr-FR" sz="1600" dirty="0">
                <a:solidFill>
                  <a:srgbClr val="000000"/>
                </a:solidFill>
                <a:latin typeface="Calibri"/>
                <a:ea typeface="Calibri" panose="020F0502020204030204" pitchFamily="34" charset="0"/>
                <a:cs typeface="Calibri" panose="020F0502020204030204" pitchFamily="34" charset="0"/>
              </a:rPr>
              <a:t>L’insuffisance des données statistiques et l’absence de bases de données au niveau des régions (décentralisées)</a:t>
            </a:r>
          </a:p>
          <a:p>
            <a:pPr marL="278606" indent="-278606" algn="justLow" defTabSz="923485">
              <a:spcAft>
                <a:spcPts val="813"/>
              </a:spcAft>
              <a:buFont typeface="Symbol" panose="05050102010706020507" pitchFamily="18" charset="2"/>
              <a:buChar char=""/>
            </a:pPr>
            <a:r>
              <a:rPr lang="fr-FR" sz="1600" dirty="0">
                <a:solidFill>
                  <a:srgbClr val="000000"/>
                </a:solidFill>
                <a:latin typeface="Calibri"/>
                <a:ea typeface="Calibri" panose="020F0502020204030204" pitchFamily="34" charset="0"/>
                <a:cs typeface="Calibri" panose="020F0502020204030204" pitchFamily="34" charset="0"/>
              </a:rPr>
              <a:t>L’absence d’une révision méthodologique périodique des enquêtes.</a:t>
            </a:r>
          </a:p>
          <a:p>
            <a:pPr marL="278606" indent="-278606" algn="justLow" defTabSz="923485">
              <a:spcAft>
                <a:spcPts val="813"/>
              </a:spcAft>
              <a:buFont typeface="Symbol" panose="05050102010706020507" pitchFamily="18" charset="2"/>
              <a:buChar char=""/>
            </a:pPr>
            <a:r>
              <a:rPr lang="fr-FR" sz="1600" dirty="0">
                <a:solidFill>
                  <a:srgbClr val="000000"/>
                </a:solidFill>
                <a:latin typeface="Calibri"/>
                <a:ea typeface="Calibri" panose="020F0502020204030204" pitchFamily="34" charset="0"/>
                <a:cs typeface="Calibri" panose="020F0502020204030204" pitchFamily="34" charset="0"/>
              </a:rPr>
              <a:t>Le faible niveau de connaissances des ressources agricoles du pays qui ne facilite pas la planification du développement de l’Agriculture par les décideurs et opérateurs nationaux.</a:t>
            </a:r>
          </a:p>
        </p:txBody>
      </p:sp>
      <p:sp>
        <p:nvSpPr>
          <p:cNvPr id="12" name="Rectangle 11"/>
          <p:cNvSpPr/>
          <p:nvPr/>
        </p:nvSpPr>
        <p:spPr>
          <a:xfrm>
            <a:off x="314196" y="818189"/>
            <a:ext cx="4727255" cy="4872872"/>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algn="just" defTabSz="923485">
              <a:spcBef>
                <a:spcPts val="163"/>
              </a:spcBef>
              <a:spcAft>
                <a:spcPts val="488"/>
              </a:spcAft>
              <a:tabLst>
                <a:tab pos="510778" algn="l"/>
              </a:tabLst>
            </a:pPr>
            <a:r>
              <a:rPr lang="fr-FR" b="1" cap="small" dirty="0">
                <a:solidFill>
                  <a:srgbClr val="00B050"/>
                </a:solidFill>
                <a:latin typeface="Calibri"/>
                <a:ea typeface="Calibri" panose="020F0502020204030204" pitchFamily="34" charset="0"/>
                <a:cs typeface="Times New Roman" panose="02020603050405020304" pitchFamily="18" charset="0"/>
              </a:rPr>
              <a:t>Obstacles et lacunes au plan institutionnel, règlementaire et politiques</a:t>
            </a:r>
            <a:endParaRPr lang="fr-FR" b="1" u="sng" cap="small" dirty="0">
              <a:solidFill>
                <a:srgbClr val="000000"/>
              </a:solidFill>
              <a:latin typeface="Calibri"/>
              <a:ea typeface="Times New Roman" panose="02020603050405020304" pitchFamily="18" charset="0"/>
              <a:cs typeface="Times New Roman" panose="02020603050405020304" pitchFamily="18" charset="0"/>
            </a:endParaRPr>
          </a:p>
          <a:p>
            <a:pPr marL="278606" indent="-278606" algn="justLow" defTabSz="923485">
              <a:lnSpc>
                <a:spcPct val="115000"/>
              </a:lnSpc>
              <a:buFont typeface="Arial" panose="020B0604020202020204" pitchFamily="34" charset="0"/>
              <a:buChar char="-"/>
            </a:pPr>
            <a:r>
              <a:rPr lang="fr-FR" dirty="0">
                <a:solidFill>
                  <a:srgbClr val="000000"/>
                </a:solidFill>
                <a:latin typeface="Calibri"/>
                <a:ea typeface="Calibri" panose="020F0502020204030204" pitchFamily="34" charset="0"/>
                <a:cs typeface="Calibri" panose="020F0502020204030204" pitchFamily="34" charset="0"/>
              </a:rPr>
              <a:t>L’insuffisante prise en compte des questions relatives aux risques climatiques futures dans les stratégies du secteur agricole (Prédiction agro météorologique des rendements céréaliers) ;</a:t>
            </a:r>
            <a:endParaRPr lang="fr-FR" dirty="0">
              <a:solidFill>
                <a:prstClr val="black"/>
              </a:solidFill>
              <a:latin typeface="Calibri"/>
              <a:ea typeface="Calibri" panose="020F0502020204030204" pitchFamily="34" charset="0"/>
            </a:endParaRPr>
          </a:p>
          <a:p>
            <a:pPr marL="278606" indent="-278606" algn="justLow" defTabSz="923485">
              <a:lnSpc>
                <a:spcPct val="115000"/>
              </a:lnSpc>
              <a:buFont typeface="Arial" panose="020B0604020202020204" pitchFamily="34" charset="0"/>
              <a:buChar char="-"/>
            </a:pPr>
            <a:r>
              <a:rPr lang="fr-FR" dirty="0">
                <a:solidFill>
                  <a:srgbClr val="000000"/>
                </a:solidFill>
                <a:latin typeface="Calibri"/>
                <a:ea typeface="Calibri" panose="020F0502020204030204" pitchFamily="34" charset="0"/>
                <a:cs typeface="Calibri" panose="020F0502020204030204" pitchFamily="34" charset="0"/>
              </a:rPr>
              <a:t>Les impacts des risques agro-climatiques futurs ne sont pas pris en compte dans les coûts d'investissements, particulièrement les investissements à long terme ; </a:t>
            </a:r>
            <a:endParaRPr lang="fr-FR" dirty="0">
              <a:solidFill>
                <a:prstClr val="black"/>
              </a:solidFill>
              <a:latin typeface="Calibri"/>
              <a:ea typeface="Calibri" panose="020F0502020204030204" pitchFamily="34" charset="0"/>
            </a:endParaRPr>
          </a:p>
          <a:p>
            <a:pPr algn="just" defTabSz="923485">
              <a:spcBef>
                <a:spcPts val="163"/>
              </a:spcBef>
              <a:spcAft>
                <a:spcPts val="488"/>
              </a:spcAft>
              <a:tabLst>
                <a:tab pos="510778" algn="l"/>
              </a:tabLst>
            </a:pPr>
            <a:r>
              <a:rPr lang="fr-FR" b="1" cap="small" dirty="0">
                <a:solidFill>
                  <a:srgbClr val="00B050"/>
                </a:solidFill>
                <a:latin typeface="Calibri"/>
                <a:ea typeface="Calibri" panose="020F0502020204030204" pitchFamily="34" charset="0"/>
                <a:cs typeface="Times New Roman" panose="02020603050405020304" pitchFamily="18" charset="0"/>
              </a:rPr>
              <a:t>Obstacles Lacunes en matière de capacités humaines</a:t>
            </a:r>
            <a:endParaRPr lang="fr-FR" b="1" u="sng" cap="small" dirty="0">
              <a:solidFill>
                <a:srgbClr val="000000"/>
              </a:solidFill>
              <a:latin typeface="Calibri"/>
              <a:ea typeface="Times New Roman" panose="02020603050405020304" pitchFamily="18" charset="0"/>
              <a:cs typeface="Times New Roman" panose="02020603050405020304" pitchFamily="18" charset="0"/>
            </a:endParaRPr>
          </a:p>
          <a:p>
            <a:pPr marL="278606" indent="-278606" algn="justLow" defTabSz="923485">
              <a:lnSpc>
                <a:spcPct val="115000"/>
              </a:lnSpc>
              <a:buFont typeface="Arial" panose="020B0604020202020204" pitchFamily="34" charset="0"/>
              <a:buChar char="-"/>
            </a:pPr>
            <a:r>
              <a:rPr lang="fr-FR" dirty="0">
                <a:solidFill>
                  <a:srgbClr val="000000"/>
                </a:solidFill>
                <a:latin typeface="Calibri"/>
                <a:ea typeface="Calibri" panose="020F0502020204030204" pitchFamily="34" charset="0"/>
                <a:cs typeface="Calibri" panose="020F0502020204030204" pitchFamily="34" charset="0"/>
              </a:rPr>
              <a:t>L’insuffisance de cadres qui maîtrisent les logiciels CC</a:t>
            </a:r>
            <a:r>
              <a:rPr lang="fr-FR" sz="2000" dirty="0">
                <a:solidFill>
                  <a:srgbClr val="000000"/>
                </a:solidFill>
                <a:latin typeface="Calibri"/>
                <a:ea typeface="Calibri" panose="020F0502020204030204" pitchFamily="34" charset="0"/>
                <a:cs typeface="Calibri" panose="020F0502020204030204" pitchFamily="34" charset="0"/>
              </a:rPr>
              <a:t>.</a:t>
            </a:r>
            <a:endParaRPr lang="fr-FR" sz="2000" dirty="0">
              <a:solidFill>
                <a:prstClr val="black"/>
              </a:solidFill>
              <a:latin typeface="Calibri"/>
              <a:ea typeface="Calibri" panose="020F0502020204030204" pitchFamily="34" charset="0"/>
            </a:endParaRPr>
          </a:p>
        </p:txBody>
      </p:sp>
      <p:sp>
        <p:nvSpPr>
          <p:cNvPr id="4" name="ZoneTexte 3">
            <a:extLst>
              <a:ext uri="{FF2B5EF4-FFF2-40B4-BE49-F238E27FC236}">
                <a16:creationId xmlns:a16="http://schemas.microsoft.com/office/drawing/2014/main" id="{E19B80D3-1CD1-E474-EDDF-03283AEBF346}"/>
              </a:ext>
            </a:extLst>
          </p:cNvPr>
          <p:cNvSpPr txBox="1"/>
          <p:nvPr/>
        </p:nvSpPr>
        <p:spPr>
          <a:xfrm>
            <a:off x="-324464" y="175727"/>
            <a:ext cx="11887200" cy="589072"/>
          </a:xfrm>
          <a:prstGeom prst="rect">
            <a:avLst/>
          </a:prstGeom>
          <a:noFill/>
        </p:spPr>
        <p:txBody>
          <a:bodyPr wrap="square">
            <a:spAutoFit/>
          </a:bodyPr>
          <a:lstStyle/>
          <a:p>
            <a:pPr algn="ctr" defTabSz="923485">
              <a:lnSpc>
                <a:spcPct val="150000"/>
              </a:lnSpc>
            </a:pPr>
            <a:r>
              <a:rPr lang="fr-FR" sz="2400" b="1" dirty="0">
                <a:ln w="1905">
                  <a:solidFill>
                    <a:srgbClr val="5B9BD5">
                      <a:lumMod val="50000"/>
                    </a:srgbClr>
                  </a:solidFill>
                </a:ln>
                <a:solidFill>
                  <a:srgbClr val="00B050"/>
                </a:solidFill>
                <a:effectLst>
                  <a:innerShdw blurRad="69850" dist="43180" dir="5400000">
                    <a:srgbClr val="000000">
                      <a:alpha val="65000"/>
                    </a:srgbClr>
                  </a:innerShdw>
                </a:effectLst>
                <a:cs typeface="Times New Roman" pitchFamily="18" charset="0"/>
              </a:rPr>
              <a:t>Les obstacles ayant trait à la mise en œuvre de l’adaptation</a:t>
            </a:r>
          </a:p>
        </p:txBody>
      </p:sp>
    </p:spTree>
    <p:extLst>
      <p:ext uri="{BB962C8B-B14F-4D97-AF65-F5344CB8AC3E}">
        <p14:creationId xmlns:p14="http://schemas.microsoft.com/office/powerpoint/2010/main" val="10109816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9ABDB1E3-6AD3-35C7-D524-E0DD09682CEB}"/>
              </a:ext>
            </a:extLst>
          </p:cNvPr>
          <p:cNvSpPr txBox="1"/>
          <p:nvPr/>
        </p:nvSpPr>
        <p:spPr>
          <a:xfrm>
            <a:off x="2438400" y="3134464"/>
            <a:ext cx="8053137" cy="589072"/>
          </a:xfrm>
          <a:prstGeom prst="rect">
            <a:avLst/>
          </a:prstGeom>
          <a:noFill/>
        </p:spPr>
        <p:txBody>
          <a:bodyPr wrap="square">
            <a:spAutoFit/>
          </a:bodyPr>
          <a:lstStyle/>
          <a:p>
            <a:pPr lvl="0" indent="-278606" defTabSz="742950">
              <a:lnSpc>
                <a:spcPct val="150000"/>
              </a:lnSpc>
              <a:spcBef>
                <a:spcPts val="975"/>
              </a:spcBef>
              <a:spcAft>
                <a:spcPts val="488"/>
              </a:spcAft>
              <a:buClr>
                <a:srgbClr val="216977"/>
              </a:buClr>
              <a:tabLst>
                <a:tab pos="185738" algn="l"/>
              </a:tabLst>
              <a:defRPr/>
            </a:pPr>
            <a:r>
              <a:rPr lang="fr-FR" sz="2400" b="1" dirty="0">
                <a:solidFill>
                  <a:srgbClr val="0070C0"/>
                </a:solidFill>
                <a:latin typeface="Calibri" panose="020F0502020204030204" pitchFamily="34" charset="0"/>
                <a:cs typeface="Calibri" panose="020F0502020204030204" pitchFamily="34" charset="0"/>
              </a:rPr>
              <a:t>PARTIE VII :     BESOINS EN RENFORCEMENT DES CAPACITÉS</a:t>
            </a:r>
          </a:p>
        </p:txBody>
      </p:sp>
      <p:sp>
        <p:nvSpPr>
          <p:cNvPr id="2" name="Titre 1">
            <a:extLst>
              <a:ext uri="{FF2B5EF4-FFF2-40B4-BE49-F238E27FC236}">
                <a16:creationId xmlns:a16="http://schemas.microsoft.com/office/drawing/2014/main" id="{F85B39AA-2BCB-6081-A671-D48E69FA8187}"/>
              </a:ext>
            </a:extLst>
          </p:cNvPr>
          <p:cNvSpPr txBox="1">
            <a:spLocks/>
          </p:cNvSpPr>
          <p:nvPr/>
        </p:nvSpPr>
        <p:spPr>
          <a:xfrm rot="16200000">
            <a:off x="-3009455" y="3064579"/>
            <a:ext cx="6857999" cy="661041"/>
          </a:xfrm>
          <a:prstGeom prst="rect">
            <a:avLst/>
          </a:prstGeom>
          <a:solidFill>
            <a:srgbClr val="CBFBA7"/>
          </a:solidFill>
          <a:ln w="190500" cap="rnd" cmpd="sng" algn="ctr">
            <a:solidFill>
              <a:srgbClr val="C8C6BD"/>
            </a:solidFill>
            <a:prstDash val="solid"/>
          </a:ln>
          <a:effectLst/>
          <a:scene3d>
            <a:camera prst="perspectiveFront" fov="5400000"/>
            <a:lightRig rig="threePt" dir="t">
              <a:rot lat="0" lon="0" rev="19200000"/>
            </a:lightRig>
          </a:scene3d>
          <a:sp3d extrusionH="25400">
            <a:bevelT w="304800" h="152400" prst="hardEdge"/>
            <a:extrusionClr>
              <a:srgbClr val="000000"/>
            </a:extrusionClr>
          </a:sp3d>
        </p:spPr>
        <p:style>
          <a:lnRef idx="3">
            <a:schemeClr val="lt1"/>
          </a:lnRef>
          <a:fillRef idx="1">
            <a:schemeClr val="accent3"/>
          </a:fillRef>
          <a:effectRef idx="1">
            <a:schemeClr val="accent3"/>
          </a:effectRef>
          <a:fontRef idx="minor">
            <a:schemeClr val="lt1"/>
          </a:fontRef>
        </p:style>
        <p:txBody>
          <a:bodyPr wrap="none" anchor="ctr">
            <a:flatTx/>
          </a:bodyPr>
          <a:lstStyle>
            <a:defPPr>
              <a:defRPr lang="fr-FR"/>
            </a:defPPr>
            <a:lvl1pPr indent="-342900" algn="ctr" eaLnBrk="0" fontAlgn="base" hangingPunct="0">
              <a:lnSpc>
                <a:spcPct val="150000"/>
              </a:lnSpc>
              <a:spcBef>
                <a:spcPct val="0"/>
              </a:spcBef>
              <a:spcAft>
                <a:spcPct val="0"/>
              </a:spcAft>
              <a:defRPr sz="2400" b="1" cap="all">
                <a:ln w="1905">
                  <a:solidFill>
                    <a:srgbClr val="4F81BD">
                      <a:lumMod val="50000"/>
                    </a:srgbClr>
                  </a:solidFill>
                </a:ln>
                <a:solidFill>
                  <a:srgbClr val="1E9221"/>
                </a:solidFill>
                <a:effectLst>
                  <a:innerShdw blurRad="69850" dist="43180" dir="5400000">
                    <a:srgbClr val="000000">
                      <a:alpha val="65000"/>
                    </a:srgbClr>
                  </a:innerShdw>
                </a:effectLst>
              </a:defRPr>
            </a:lvl1pPr>
            <a:lvl2pPr indent="0">
              <a:defRPr sz="1100"/>
            </a:lvl2pPr>
            <a:lvl3pPr indent="0">
              <a:defRPr sz="1100"/>
            </a:lvl3pPr>
            <a:lvl4pPr indent="0">
              <a:defRPr sz="1100"/>
            </a:lvl4pPr>
            <a:lvl5pPr indent="0">
              <a:defRPr sz="1100"/>
            </a:lvl5pPr>
            <a:lvl6pPr indent="0">
              <a:defRPr sz="1100"/>
            </a:lvl6pPr>
            <a:lvl7pPr indent="0">
              <a:defRPr sz="1100"/>
            </a:lvl7pPr>
            <a:lvl8pPr indent="0">
              <a:defRPr sz="1100"/>
            </a:lvl8pPr>
            <a:lvl9pPr indent="0">
              <a:defRPr sz="1100"/>
            </a:lvl9pPr>
          </a:lstStyle>
          <a:p>
            <a:pPr marL="0" marR="0" lvl="0" indent="-278606" algn="ctr" defTabSz="742950" rtl="0" eaLnBrk="0" fontAlgn="base" latinLnBrk="0" hangingPunct="0">
              <a:lnSpc>
                <a:spcPct val="150000"/>
              </a:lnSpc>
              <a:spcBef>
                <a:spcPct val="0"/>
              </a:spcBef>
              <a:spcAft>
                <a:spcPct val="0"/>
              </a:spcAft>
              <a:buClrTx/>
              <a:buSzTx/>
              <a:buFontTx/>
              <a:buNone/>
              <a:tabLst/>
              <a:defRPr/>
            </a:pPr>
            <a:endParaRPr kumimoji="0" lang="fr-FR" sz="1463" b="1" i="0" u="none" strike="noStrike" kern="1200" cap="all" spc="0" normalizeH="0" baseline="0" noProof="0" dirty="0">
              <a:ln w="1905">
                <a:solidFill>
                  <a:srgbClr val="4F81BD">
                    <a:lumMod val="50000"/>
                  </a:srgbClr>
                </a:solidFill>
              </a:ln>
              <a:solidFill>
                <a:schemeClr val="accent1"/>
              </a:solidFill>
              <a:effectLst>
                <a:innerShdw blurRad="69850" dist="43180" dir="5400000">
                  <a:srgbClr val="000000">
                    <a:alpha val="65000"/>
                  </a:srgbClr>
                </a:innerShdw>
              </a:effectLst>
              <a:uLnTx/>
              <a:uFillTx/>
              <a:latin typeface="Calibri" panose="020F0502020204030204"/>
              <a:ea typeface="+mn-ea"/>
              <a:cs typeface="+mn-cs"/>
            </a:endParaRPr>
          </a:p>
        </p:txBody>
      </p:sp>
    </p:spTree>
    <p:extLst>
      <p:ext uri="{BB962C8B-B14F-4D97-AF65-F5344CB8AC3E}">
        <p14:creationId xmlns:p14="http://schemas.microsoft.com/office/powerpoint/2010/main" val="14194017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CC8E2E6D-69EB-9435-47E2-5A604CC8D0C6}"/>
              </a:ext>
            </a:extLst>
          </p:cNvPr>
          <p:cNvSpPr txBox="1"/>
          <p:nvPr/>
        </p:nvSpPr>
        <p:spPr>
          <a:xfrm>
            <a:off x="491067" y="927124"/>
            <a:ext cx="11446933" cy="5508944"/>
          </a:xfrm>
          <a:prstGeom prst="rect">
            <a:avLst/>
          </a:prstGeom>
          <a:noFill/>
        </p:spPr>
        <p:txBody>
          <a:bodyPr wrap="square">
            <a:spAutoFit/>
          </a:bodyPr>
          <a:lstStyle/>
          <a:p>
            <a:pPr algn="l">
              <a:spcAft>
                <a:spcPts val="1000"/>
              </a:spcAft>
            </a:pPr>
            <a:r>
              <a:rPr lang="fr-FR" sz="2000" kern="50" dirty="0">
                <a:solidFill>
                  <a:srgbClr val="000000"/>
                </a:solidFill>
                <a:effectLst/>
                <a:ea typeface="SimSun" panose="02010600030101010101" pitchFamily="2" charset="-122"/>
                <a:cs typeface="Calibri" panose="020F0502020204030204" pitchFamily="34" charset="0"/>
              </a:rPr>
              <a:t>Pour le secteur de l’Agriculture, les plans d’action des trois technologies retenues, dans le cadre de l’EBT, prévoient les budgets suivants :</a:t>
            </a:r>
            <a:endParaRPr lang="fr-FR" sz="2000" dirty="0">
              <a:effectLst/>
              <a:ea typeface="Calibri" panose="020F0502020204030204" pitchFamily="34" charset="0"/>
              <a:cs typeface="Arial" panose="020B0604020202020204" pitchFamily="34" charset="0"/>
            </a:endParaRPr>
          </a:p>
          <a:p>
            <a:pPr marL="342900" lvl="0" indent="-342900">
              <a:lnSpc>
                <a:spcPct val="115000"/>
              </a:lnSpc>
              <a:spcAft>
                <a:spcPts val="600"/>
              </a:spcAft>
              <a:buSzPts val="800"/>
              <a:buFont typeface="Symbol" panose="05050102010706020507" pitchFamily="18" charset="2"/>
              <a:buBlip>
                <a:blip r:embed="rId3"/>
              </a:buBlip>
            </a:pPr>
            <a:r>
              <a:rPr lang="fr-FR" sz="2000" dirty="0">
                <a:solidFill>
                  <a:srgbClr val="000000"/>
                </a:solidFill>
                <a:effectLst/>
                <a:ea typeface="Calibri" panose="020F0502020204030204" pitchFamily="34" charset="0"/>
                <a:cs typeface="Calibri" panose="020F0502020204030204" pitchFamily="34" charset="0"/>
              </a:rPr>
              <a:t>Pompage solaire : 		                     4 983 000 US$</a:t>
            </a:r>
            <a:endParaRPr lang="fr-FR" sz="2000" dirty="0">
              <a:effectLst/>
              <a:ea typeface="Calibri" panose="020F0502020204030204" pitchFamily="34" charset="0"/>
              <a:cs typeface="Arial" panose="020B0604020202020204" pitchFamily="34" charset="0"/>
            </a:endParaRPr>
          </a:p>
          <a:p>
            <a:pPr marL="342900" lvl="0" indent="-342900">
              <a:lnSpc>
                <a:spcPct val="115000"/>
              </a:lnSpc>
              <a:spcAft>
                <a:spcPts val="600"/>
              </a:spcAft>
              <a:buSzPts val="800"/>
              <a:buFont typeface="Symbol" panose="05050102010706020507" pitchFamily="18" charset="2"/>
              <a:buBlip>
                <a:blip r:embed="rId3"/>
              </a:buBlip>
            </a:pPr>
            <a:r>
              <a:rPr lang="fr-FR" sz="2000" dirty="0">
                <a:solidFill>
                  <a:srgbClr val="000000"/>
                </a:solidFill>
                <a:effectLst/>
                <a:ea typeface="Calibri" panose="020F0502020204030204" pitchFamily="34" charset="0"/>
                <a:cs typeface="Calibri" panose="020F0502020204030204" pitchFamily="34" charset="0"/>
              </a:rPr>
              <a:t>Collecte des eaux pluviales : 	                       15 238 630 US$</a:t>
            </a:r>
            <a:endParaRPr lang="fr-FR" sz="2000" dirty="0">
              <a:effectLst/>
              <a:ea typeface="Calibri" panose="020F0502020204030204" pitchFamily="34" charset="0"/>
              <a:cs typeface="Arial" panose="020B0604020202020204" pitchFamily="34" charset="0"/>
            </a:endParaRPr>
          </a:p>
          <a:p>
            <a:pPr marL="342900" lvl="0" indent="-342900">
              <a:lnSpc>
                <a:spcPct val="115000"/>
              </a:lnSpc>
              <a:spcAft>
                <a:spcPts val="600"/>
              </a:spcAft>
              <a:buSzPts val="800"/>
              <a:buFont typeface="Symbol" panose="05050102010706020507" pitchFamily="18" charset="2"/>
              <a:buBlip>
                <a:blip r:embed="rId3"/>
              </a:buBlip>
            </a:pPr>
            <a:r>
              <a:rPr lang="fr-FR" sz="2000" dirty="0">
                <a:solidFill>
                  <a:srgbClr val="000000"/>
                </a:solidFill>
                <a:effectLst/>
                <a:ea typeface="Calibri" panose="020F0502020204030204" pitchFamily="34" charset="0"/>
                <a:cs typeface="Calibri" panose="020F0502020204030204" pitchFamily="34" charset="0"/>
              </a:rPr>
              <a:t>Semences améliorées : 		       12 330 000 US$</a:t>
            </a:r>
            <a:endParaRPr lang="fr-FR" sz="2000" dirty="0">
              <a:effectLst/>
              <a:ea typeface="Calibri" panose="020F0502020204030204" pitchFamily="34" charset="0"/>
              <a:cs typeface="Arial" panose="020B0604020202020204" pitchFamily="34" charset="0"/>
            </a:endParaRPr>
          </a:p>
          <a:p>
            <a:pPr algn="just">
              <a:spcAft>
                <a:spcPts val="600"/>
              </a:spcAft>
            </a:pPr>
            <a:r>
              <a:rPr lang="fr-FR" sz="2000" kern="50" dirty="0">
                <a:solidFill>
                  <a:srgbClr val="000000"/>
                </a:solidFill>
                <a:effectLst/>
                <a:ea typeface="SimSun" panose="02010600030101010101" pitchFamily="2" charset="-122"/>
                <a:cs typeface="Calibri" panose="020F0502020204030204" pitchFamily="34" charset="0"/>
              </a:rPr>
              <a:t>Pour concrétiser ces mesures ou activités du plan d’action, cinq (4) idées de projets ont été proposées pour les technologies prioritaires du secteur de l’Agriculture à savoir :</a:t>
            </a:r>
            <a:endParaRPr lang="fr-FR" sz="2000" dirty="0">
              <a:effectLst/>
              <a:ea typeface="Calibri" panose="020F0502020204030204" pitchFamily="34" charset="0"/>
              <a:cs typeface="Arial" panose="020B0604020202020204" pitchFamily="34" charset="0"/>
            </a:endParaRPr>
          </a:p>
          <a:p>
            <a:pPr marL="342900" lvl="0" indent="-342900" algn="l">
              <a:lnSpc>
                <a:spcPct val="115000"/>
              </a:lnSpc>
              <a:spcAft>
                <a:spcPts val="600"/>
              </a:spcAft>
              <a:buSzPts val="800"/>
              <a:buFont typeface="Symbol" panose="05050102010706020507" pitchFamily="18" charset="2"/>
              <a:buBlip>
                <a:blip r:embed="rId3"/>
              </a:buBlip>
            </a:pPr>
            <a:r>
              <a:rPr lang="fr-FR" sz="2000" dirty="0">
                <a:solidFill>
                  <a:srgbClr val="000000"/>
                </a:solidFill>
                <a:effectLst/>
                <a:ea typeface="Calibri" panose="020F0502020204030204" pitchFamily="34" charset="0"/>
                <a:cs typeface="Calibri" panose="020F0502020204030204" pitchFamily="34" charset="0"/>
              </a:rPr>
              <a:t>Un projet d’utilisation de l’exhaure solaire de l’eau pour la production maraichère avec un  coût global de 13 000 000 USD</a:t>
            </a:r>
            <a:endParaRPr lang="fr-FR" sz="2000" dirty="0">
              <a:effectLst/>
              <a:ea typeface="Calibri" panose="020F0502020204030204" pitchFamily="34" charset="0"/>
              <a:cs typeface="Arial" panose="020B0604020202020204" pitchFamily="34" charset="0"/>
            </a:endParaRPr>
          </a:p>
          <a:p>
            <a:pPr marL="342900" lvl="0" indent="-342900" algn="l">
              <a:lnSpc>
                <a:spcPct val="115000"/>
              </a:lnSpc>
              <a:spcAft>
                <a:spcPts val="600"/>
              </a:spcAft>
              <a:buSzPts val="800"/>
              <a:buFont typeface="Symbol" panose="05050102010706020507" pitchFamily="18" charset="2"/>
              <a:buBlip>
                <a:blip r:embed="rId3"/>
              </a:buBlip>
            </a:pPr>
            <a:r>
              <a:rPr lang="fr-FR" sz="2000" dirty="0">
                <a:solidFill>
                  <a:srgbClr val="000000"/>
                </a:solidFill>
                <a:effectLst/>
                <a:ea typeface="Calibri" panose="020F0502020204030204" pitchFamily="34" charset="0"/>
                <a:cs typeface="Calibri" panose="020F0502020204030204" pitchFamily="34" charset="0"/>
              </a:rPr>
              <a:t>Un projet de promotion des variétés céréalières locales et introduction de nouvelles variétés résistantes à la sécheresse et à haut rendement pour un  coût global de 12 000 000 USD</a:t>
            </a:r>
            <a:endParaRPr lang="fr-FR" sz="2000" dirty="0">
              <a:effectLst/>
              <a:ea typeface="Calibri" panose="020F0502020204030204" pitchFamily="34" charset="0"/>
              <a:cs typeface="Arial" panose="020B0604020202020204" pitchFamily="34" charset="0"/>
            </a:endParaRPr>
          </a:p>
          <a:p>
            <a:pPr marL="342900" lvl="0" indent="-342900" algn="l">
              <a:lnSpc>
                <a:spcPct val="115000"/>
              </a:lnSpc>
              <a:spcAft>
                <a:spcPts val="600"/>
              </a:spcAft>
              <a:buSzPts val="800"/>
              <a:buFont typeface="Symbol" panose="05050102010706020507" pitchFamily="18" charset="2"/>
              <a:buBlip>
                <a:blip r:embed="rId3"/>
              </a:buBlip>
            </a:pPr>
            <a:r>
              <a:rPr lang="fr-FR" sz="2000" dirty="0">
                <a:solidFill>
                  <a:srgbClr val="000000"/>
                </a:solidFill>
                <a:effectLst/>
                <a:ea typeface="Calibri" panose="020F0502020204030204" pitchFamily="34" charset="0"/>
                <a:cs typeface="Calibri" panose="020F0502020204030204" pitchFamily="34" charset="0"/>
              </a:rPr>
              <a:t>Un projet d’introduction de variétés adaptées aux changements climatiques et mise en œuvre du paquet technologique d’accompagnement pour un coût global de 15 000 000 USD</a:t>
            </a:r>
            <a:endParaRPr lang="fr-FR" sz="2000" dirty="0">
              <a:effectLst/>
              <a:ea typeface="Calibri" panose="020F0502020204030204" pitchFamily="34" charset="0"/>
              <a:cs typeface="Arial" panose="020B0604020202020204" pitchFamily="34" charset="0"/>
            </a:endParaRPr>
          </a:p>
          <a:p>
            <a:pPr marL="342900" lvl="0" indent="-342900" algn="l">
              <a:lnSpc>
                <a:spcPct val="115000"/>
              </a:lnSpc>
              <a:spcAft>
                <a:spcPts val="600"/>
              </a:spcAft>
              <a:buSzPts val="800"/>
              <a:buFont typeface="Symbol" panose="05050102010706020507" pitchFamily="18" charset="2"/>
              <a:buBlip>
                <a:blip r:embed="rId3"/>
              </a:buBlip>
            </a:pPr>
            <a:r>
              <a:rPr lang="fr-FR" sz="2000" dirty="0">
                <a:solidFill>
                  <a:srgbClr val="000000"/>
                </a:solidFill>
                <a:effectLst/>
                <a:ea typeface="Calibri" panose="020F0502020204030204" pitchFamily="34" charset="0"/>
                <a:cs typeface="Calibri" panose="020F0502020204030204" pitchFamily="34" charset="0"/>
              </a:rPr>
              <a:t>.</a:t>
            </a:r>
            <a:endParaRPr lang="fr-FR" sz="2000" dirty="0">
              <a:effectLst/>
              <a:ea typeface="Calibri" panose="020F0502020204030204" pitchFamily="34" charset="0"/>
              <a:cs typeface="Arial" panose="020B0604020202020204" pitchFamily="34" charset="0"/>
            </a:endParaRPr>
          </a:p>
        </p:txBody>
      </p:sp>
      <p:sp>
        <p:nvSpPr>
          <p:cNvPr id="5" name="ZoneTexte 4">
            <a:extLst>
              <a:ext uri="{FF2B5EF4-FFF2-40B4-BE49-F238E27FC236}">
                <a16:creationId xmlns:a16="http://schemas.microsoft.com/office/drawing/2014/main" id="{D0C1E4E1-2960-7D75-BAC3-21C2E2A4984C}"/>
              </a:ext>
            </a:extLst>
          </p:cNvPr>
          <p:cNvSpPr txBox="1"/>
          <p:nvPr/>
        </p:nvSpPr>
        <p:spPr>
          <a:xfrm>
            <a:off x="0" y="82058"/>
            <a:ext cx="12192000" cy="639837"/>
          </a:xfrm>
          <a:prstGeom prst="rect">
            <a:avLst/>
          </a:prstGeom>
          <a:solidFill>
            <a:sysClr val="window" lastClr="FFFFFF"/>
          </a:solidFill>
          <a:ln w="190500" cap="rnd" cmpd="sng" algn="ctr">
            <a:noFill/>
            <a:prstDash val="solid"/>
            <a:miter lim="800000"/>
          </a:ln>
          <a:effectLst>
            <a:outerShdw blurRad="107950" dist="12700" dir="5400000" algn="ctr">
              <a:srgbClr val="000000"/>
            </a:outerShdw>
            <a:softEdge rad="635000"/>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none" anchor="ctr">
            <a:flatTx/>
          </a:bodyPr>
          <a:lstStyle>
            <a:defPPr>
              <a:defRPr lang="fr-FR"/>
            </a:defPPr>
            <a:lvl1pPr marR="0" lvl="0" indent="-342900" algn="ctr" defTabSz="622300" fontAlgn="base">
              <a:lnSpc>
                <a:spcPct val="90000"/>
              </a:lnSpc>
              <a:spcBef>
                <a:spcPct val="20000"/>
              </a:spcBef>
              <a:spcAft>
                <a:spcPct val="35000"/>
              </a:spcAft>
              <a:buClrTx/>
              <a:buSzTx/>
              <a:buFontTx/>
              <a:buNone/>
              <a:tabLst>
                <a:tab pos="174625" algn="l"/>
              </a:tabLst>
              <a:defRPr kumimoji="0" sz="2800" b="1" i="0" u="none" strike="noStrike" kern="0" cap="none" spc="0" normalizeH="0" baseline="0">
                <a:ln>
                  <a:noFill/>
                </a:ln>
                <a:solidFill>
                  <a:srgbClr val="0070C0"/>
                </a:solidFill>
                <a:effectLst/>
                <a:uLnTx/>
                <a:uFillTx/>
                <a:latin typeface="Andalus" pitchFamily="18" charset="-78"/>
                <a:cs typeface="Andalus" pitchFamily="18" charset="-78"/>
              </a:defRPr>
            </a:lvl1pPr>
          </a:lstStyle>
          <a:p>
            <a:r>
              <a:rPr lang="fr-FR" dirty="0"/>
              <a:t>Besoins en transfert de technologies (EBT)</a:t>
            </a:r>
          </a:p>
        </p:txBody>
      </p:sp>
    </p:spTree>
    <p:extLst>
      <p:ext uri="{BB962C8B-B14F-4D97-AF65-F5344CB8AC3E}">
        <p14:creationId xmlns:p14="http://schemas.microsoft.com/office/powerpoint/2010/main" val="38662715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19BE488E-E7C2-F0C4-0839-83E9EB6B624F}"/>
              </a:ext>
            </a:extLst>
          </p:cNvPr>
          <p:cNvSpPr txBox="1"/>
          <p:nvPr/>
        </p:nvSpPr>
        <p:spPr>
          <a:xfrm>
            <a:off x="641684" y="1286747"/>
            <a:ext cx="10363200" cy="2549159"/>
          </a:xfrm>
          <a:prstGeom prst="rect">
            <a:avLst/>
          </a:prstGeom>
          <a:noFill/>
        </p:spPr>
        <p:txBody>
          <a:bodyPr wrap="square">
            <a:spAutoFit/>
          </a:bodyPr>
          <a:lstStyle/>
          <a:p>
            <a:pPr marL="514350" indent="-285750" algn="justLow">
              <a:lnSpc>
                <a:spcPct val="115000"/>
              </a:lnSpc>
              <a:buFont typeface="Arial" panose="020B0604020202020204" pitchFamily="34" charset="0"/>
              <a:buChar char="•"/>
            </a:pPr>
            <a:r>
              <a:rPr lang="fr-FR" sz="2000" dirty="0">
                <a:solidFill>
                  <a:srgbClr val="000000"/>
                </a:solidFill>
                <a:effectLst/>
                <a:ea typeface="PMingLiU" panose="020B0604030504040204" pitchFamily="18" charset="-120"/>
                <a:cs typeface="Calibri" panose="020F0502020204030204" pitchFamily="34" charset="0"/>
              </a:rPr>
              <a:t>Renforcer et intensifier les formations sur l’élaboration des projets et procédures de financement ;les évaluations de la vulnérabilité et des mesures d’adaptation ;</a:t>
            </a:r>
          </a:p>
          <a:p>
            <a:pPr marL="514350" indent="-285750" algn="justLow">
              <a:lnSpc>
                <a:spcPct val="115000"/>
              </a:lnSpc>
              <a:buFont typeface="Arial" panose="020B0604020202020204" pitchFamily="34" charset="0"/>
              <a:buChar char="•"/>
            </a:pPr>
            <a:r>
              <a:rPr lang="fr-FR" sz="2000" dirty="0">
                <a:solidFill>
                  <a:srgbClr val="000000"/>
                </a:solidFill>
                <a:effectLst/>
                <a:ea typeface="PMingLiU" panose="020B0604030504040204" pitchFamily="18" charset="-120"/>
                <a:cs typeface="Calibri" panose="020F0502020204030204" pitchFamily="34" charset="0"/>
              </a:rPr>
              <a:t> Former les acteurs sur les modèles et des outils nécessaires à l’analyse des mesures et l’élaboration des scénarii climatiques ;</a:t>
            </a:r>
          </a:p>
          <a:p>
            <a:pPr marL="514350" indent="-285750" algn="justLow">
              <a:lnSpc>
                <a:spcPct val="115000"/>
              </a:lnSpc>
              <a:buFont typeface="Arial" panose="020B0604020202020204" pitchFamily="34" charset="0"/>
              <a:buChar char="•"/>
            </a:pPr>
            <a:r>
              <a:rPr lang="fr-FR" sz="2000" dirty="0">
                <a:solidFill>
                  <a:srgbClr val="000000"/>
                </a:solidFill>
                <a:effectLst/>
                <a:ea typeface="PMingLiU" panose="020B0604030504040204" pitchFamily="18" charset="-120"/>
                <a:cs typeface="Calibri" panose="020F0502020204030204" pitchFamily="34" charset="0"/>
              </a:rPr>
              <a:t>Informer et sensibiliser les acteurs du secteur de l’Agriculture sur les données et leur importance par rapport aux préoccupations liées aux Changements Climatiques et au développement durable.</a:t>
            </a:r>
          </a:p>
        </p:txBody>
      </p:sp>
      <p:sp>
        <p:nvSpPr>
          <p:cNvPr id="5" name="ZoneTexte 4">
            <a:extLst>
              <a:ext uri="{FF2B5EF4-FFF2-40B4-BE49-F238E27FC236}">
                <a16:creationId xmlns:a16="http://schemas.microsoft.com/office/drawing/2014/main" id="{871F7A9B-9829-593F-6883-461F3F3E8F0E}"/>
              </a:ext>
            </a:extLst>
          </p:cNvPr>
          <p:cNvSpPr txBox="1"/>
          <p:nvPr/>
        </p:nvSpPr>
        <p:spPr>
          <a:xfrm>
            <a:off x="0" y="182966"/>
            <a:ext cx="12191999" cy="490904"/>
          </a:xfrm>
          <a:prstGeom prst="rect">
            <a:avLst/>
          </a:prstGeom>
          <a:solidFill>
            <a:sysClr val="window" lastClr="FFFFFF"/>
          </a:solidFill>
          <a:ln w="190500" cap="rnd" cmpd="sng" algn="ctr">
            <a:noFill/>
            <a:prstDash val="solid"/>
            <a:miter lim="800000"/>
          </a:ln>
          <a:effectLst>
            <a:outerShdw blurRad="107950" dist="12700" dir="5400000" algn="ctr">
              <a:srgbClr val="000000"/>
            </a:outerShdw>
            <a:softEdge rad="635000"/>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none" anchor="ctr">
            <a:flatTx/>
          </a:bodyPr>
          <a:lstStyle>
            <a:defPPr>
              <a:defRPr lang="fr-FR"/>
            </a:defPPr>
            <a:lvl1pPr marR="0" lvl="0" indent="-342900" algn="ctr" defTabSz="622300" fontAlgn="base">
              <a:lnSpc>
                <a:spcPct val="90000"/>
              </a:lnSpc>
              <a:spcBef>
                <a:spcPct val="20000"/>
              </a:spcBef>
              <a:spcAft>
                <a:spcPct val="35000"/>
              </a:spcAft>
              <a:buClrTx/>
              <a:buSzTx/>
              <a:buFontTx/>
              <a:buNone/>
              <a:tabLst>
                <a:tab pos="174625" algn="l"/>
              </a:tabLst>
              <a:defRPr kumimoji="0" sz="2800" b="1" i="0" u="none" strike="noStrike" kern="0" cap="none" spc="0" normalizeH="0" baseline="0">
                <a:ln>
                  <a:noFill/>
                </a:ln>
                <a:solidFill>
                  <a:srgbClr val="0070C0"/>
                </a:solidFill>
                <a:effectLst/>
                <a:uLnTx/>
                <a:uFillTx/>
                <a:latin typeface="Andalus" pitchFamily="18" charset="-78"/>
                <a:cs typeface="Andalus" pitchFamily="18" charset="-78"/>
              </a:defRPr>
            </a:lvl1pPr>
          </a:lstStyle>
          <a:p>
            <a:r>
              <a:rPr lang="fr-FR" dirty="0"/>
              <a:t>Besoins en renforcement des capacités</a:t>
            </a:r>
          </a:p>
        </p:txBody>
      </p:sp>
    </p:spTree>
    <p:extLst>
      <p:ext uri="{BB962C8B-B14F-4D97-AF65-F5344CB8AC3E}">
        <p14:creationId xmlns:p14="http://schemas.microsoft.com/office/powerpoint/2010/main" val="193241300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Larme 1"/>
          <p:cNvSpPr/>
          <p:nvPr/>
        </p:nvSpPr>
        <p:spPr>
          <a:xfrm>
            <a:off x="1847528" y="980728"/>
            <a:ext cx="7992888" cy="5400600"/>
          </a:xfrm>
          <a:prstGeom prst="teardrop">
            <a:avLst/>
          </a:prstGeom>
          <a:blipFill>
            <a:blip r:embed="rId2" cstate="print"/>
            <a:tile tx="0" ty="0" sx="100000" sy="100000" flip="none" algn="tl"/>
          </a:blipFill>
          <a:ln w="190500" cap="rnd">
            <a:noFill/>
            <a:prstDash val="solid"/>
          </a:ln>
          <a:effectLst>
            <a:outerShdw blurRad="107950" dist="12700" dir="5400000" algn="ctr">
              <a:srgbClr val="000000"/>
            </a:outerShdw>
            <a:softEdge rad="635000"/>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3">
            <a:schemeClr val="lt1"/>
          </a:lnRef>
          <a:fillRef idx="1">
            <a:schemeClr val="accent3"/>
          </a:fillRef>
          <a:effectRef idx="1">
            <a:schemeClr val="accent3"/>
          </a:effectRef>
          <a:fontRef idx="minor">
            <a:schemeClr val="lt1"/>
          </a:fontRef>
        </p:style>
        <p:txBody>
          <a:bodyPr wrap="none" anchor="ctr">
            <a:flatTx/>
          </a:bodyPr>
          <a:lstStyle/>
          <a:p>
            <a:pPr indent="-342900" algn="ctr" defTabSz="622300" fontAlgn="base">
              <a:lnSpc>
                <a:spcPct val="90000"/>
              </a:lnSpc>
              <a:spcBef>
                <a:spcPct val="20000"/>
              </a:spcBef>
              <a:spcAft>
                <a:spcPct val="35000"/>
              </a:spcAft>
              <a:tabLst>
                <a:tab pos="174625" algn="l"/>
              </a:tabLst>
              <a:defRPr/>
            </a:pPr>
            <a:r>
              <a:rPr lang="ar-SA" sz="7200" b="1" cap="all" dirty="0">
                <a:ln w="1905">
                  <a:solidFill>
                    <a:schemeClr val="accent1">
                      <a:lumMod val="50000"/>
                    </a:schemeClr>
                  </a:solidFill>
                </a:ln>
                <a:solidFill>
                  <a:schemeClr val="tx1"/>
                </a:solidFill>
                <a:effectLst>
                  <a:innerShdw blurRad="69850" dist="43180" dir="5400000">
                    <a:srgbClr val="000000">
                      <a:alpha val="65000"/>
                    </a:srgbClr>
                  </a:innerShdw>
                </a:effectLst>
                <a:latin typeface="Arabic Typesetting" pitchFamily="66" charset="-78"/>
                <a:cs typeface="Arabic Typesetting" pitchFamily="66" charset="-78"/>
              </a:rPr>
              <a:t>شكرا لحسن إصغائكم</a:t>
            </a:r>
            <a:endParaRPr lang="fr-FR" sz="7200" b="1" cap="all" dirty="0">
              <a:ln w="1905">
                <a:solidFill>
                  <a:schemeClr val="accent1">
                    <a:lumMod val="50000"/>
                  </a:schemeClr>
                </a:solidFill>
              </a:ln>
              <a:solidFill>
                <a:schemeClr val="tx1"/>
              </a:solidFill>
              <a:effectLst>
                <a:innerShdw blurRad="69850" dist="43180" dir="5400000">
                  <a:srgbClr val="000000">
                    <a:alpha val="65000"/>
                  </a:srgbClr>
                </a:innerShdw>
              </a:effectLst>
              <a:latin typeface="Arabic Typesetting" pitchFamily="66" charset="-78"/>
              <a:cs typeface="Arabic Typesetting" pitchFamily="66" charset="-78"/>
            </a:endParaRPr>
          </a:p>
          <a:p>
            <a:pPr indent="-342900" algn="ctr" defTabSz="622300" fontAlgn="base">
              <a:lnSpc>
                <a:spcPct val="90000"/>
              </a:lnSpc>
              <a:spcBef>
                <a:spcPct val="20000"/>
              </a:spcBef>
              <a:spcAft>
                <a:spcPct val="35000"/>
              </a:spcAft>
              <a:tabLst>
                <a:tab pos="174625" algn="l"/>
              </a:tabLst>
              <a:defRPr/>
            </a:pPr>
            <a:r>
              <a:rPr lang="fr-FR" sz="4000" b="1" cap="all" dirty="0">
                <a:ln w="1905">
                  <a:solidFill>
                    <a:schemeClr val="accent1">
                      <a:lumMod val="50000"/>
                    </a:schemeClr>
                  </a:solidFill>
                </a:ln>
                <a:solidFill>
                  <a:schemeClr val="tx1"/>
                </a:solidFill>
                <a:effectLst>
                  <a:innerShdw blurRad="69850" dist="43180" dir="5400000">
                    <a:srgbClr val="000000">
                      <a:alpha val="65000"/>
                    </a:srgbClr>
                  </a:innerShdw>
                </a:effectLst>
                <a:latin typeface="Arabic Typesetting" pitchFamily="66" charset="-78"/>
                <a:cs typeface="Arabic Typesetting" pitchFamily="66" charset="-78"/>
              </a:rPr>
              <a:t>Merci de votre attention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019B27DD-A8CB-03A9-C906-40DD578FD38C}"/>
              </a:ext>
            </a:extLst>
          </p:cNvPr>
          <p:cNvSpPr txBox="1"/>
          <p:nvPr/>
        </p:nvSpPr>
        <p:spPr>
          <a:xfrm>
            <a:off x="224288" y="371368"/>
            <a:ext cx="11510512" cy="637873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wrap="square">
            <a:spAutoFit/>
          </a:bodyPr>
          <a:lstStyle/>
          <a:p>
            <a:pPr algn="ctr">
              <a:lnSpc>
                <a:spcPct val="107000"/>
              </a:lnSpc>
              <a:spcAft>
                <a:spcPts val="800"/>
              </a:spcAft>
              <a:buNone/>
            </a:pPr>
            <a:r>
              <a:rPr lang="fr-FR" sz="3600" b="1" i="1" dirty="0">
                <a:effectLst/>
                <a:latin typeface="Calibri" panose="020F0502020204030204" pitchFamily="34" charset="0"/>
                <a:ea typeface="Calibri" panose="020F0502020204030204" pitchFamily="34" charset="0"/>
                <a:cs typeface="Calibri" panose="020F0502020204030204" pitchFamily="34" charset="0"/>
              </a:rPr>
              <a:t>PARTIE I : APPROCHE METHODOLOGIQUE</a:t>
            </a:r>
            <a:endParaRPr lang="fr-FR" sz="3600" b="1" dirty="0">
              <a:effectLst/>
              <a:latin typeface="Calibri" panose="020F0502020204030204" pitchFamily="34" charset="0"/>
              <a:ea typeface="Times New Roman" panose="02020603050405020304" pitchFamily="18" charset="0"/>
              <a:cs typeface="Arial" panose="020B0604020202020204" pitchFamily="34" charset="0"/>
            </a:endParaRPr>
          </a:p>
          <a:p>
            <a:pPr algn="justLow">
              <a:lnSpc>
                <a:spcPct val="115000"/>
              </a:lnSpc>
              <a:spcAft>
                <a:spcPts val="1000"/>
              </a:spcAft>
              <a:buNone/>
            </a:pPr>
            <a:r>
              <a:rPr lang="fr-FR" sz="2000" b="1" i="1" dirty="0">
                <a:effectLst/>
                <a:latin typeface="Calibri" panose="020F0502020204030204" pitchFamily="34" charset="0"/>
                <a:ea typeface="Calibri" panose="020F0502020204030204" pitchFamily="34" charset="0"/>
                <a:cs typeface="Calibri" panose="020F0502020204030204" pitchFamily="34" charset="0"/>
              </a:rPr>
              <a:t> La méthodologie adoptée comporte les étapes suivantes :</a:t>
            </a:r>
            <a:endParaRPr lang="fr-FR" sz="2000" b="1" dirty="0">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justLow">
              <a:lnSpc>
                <a:spcPct val="107000"/>
              </a:lnSpc>
              <a:spcAft>
                <a:spcPts val="1000"/>
              </a:spcAft>
              <a:buFont typeface="Wingdings" panose="05000000000000000000" pitchFamily="2" charset="2"/>
              <a:buChar char=""/>
            </a:pPr>
            <a:r>
              <a:rPr lang="fr-FR" sz="2000" b="1" i="1" dirty="0">
                <a:effectLst/>
                <a:latin typeface="Calibri" panose="020F0502020204030204" pitchFamily="34" charset="0"/>
                <a:ea typeface="Calibri" panose="020F0502020204030204" pitchFamily="34" charset="0"/>
                <a:cs typeface="Calibri" panose="020F0502020204030204" pitchFamily="34" charset="0"/>
              </a:rPr>
              <a:t>La recherche documentaire - Les principaux documents et sources de données exploités sont (i) les guides techniques des CN , (ii) les documents de planification du développement (SCAPP, SDSR, PNDA), (iii) Les rapports de mise en œuvre du plan d’actions de la SCAPP (RAMO) ; (iv)  les PTBA des programmes et projets  et ; (v) les documents nationaux sur les changements climatiques (CDN, </a:t>
            </a:r>
            <a:r>
              <a:rPr lang="fr-FR" sz="2000" b="1" i="1" dirty="0" err="1">
                <a:effectLst/>
                <a:latin typeface="Calibri" panose="020F0502020204030204" pitchFamily="34" charset="0"/>
                <a:ea typeface="Calibri" panose="020F0502020204030204" pitchFamily="34" charset="0"/>
                <a:cs typeface="Calibri" panose="020F0502020204030204" pitchFamily="34" charset="0"/>
              </a:rPr>
              <a:t>CNs</a:t>
            </a:r>
            <a:r>
              <a:rPr lang="fr-FR" sz="2000" b="1" i="1" dirty="0">
                <a:effectLst/>
                <a:latin typeface="Calibri" panose="020F0502020204030204" pitchFamily="34" charset="0"/>
                <a:ea typeface="Calibri" panose="020F0502020204030204" pitchFamily="34" charset="0"/>
                <a:cs typeface="Calibri" panose="020F0502020204030204" pitchFamily="34" charset="0"/>
              </a:rPr>
              <a:t>, EBT et PPM au GCF).</a:t>
            </a:r>
            <a:endParaRPr lang="fr-FR" sz="2000" b="1" dirty="0">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justLow">
              <a:lnSpc>
                <a:spcPct val="107000"/>
              </a:lnSpc>
              <a:spcAft>
                <a:spcPts val="1000"/>
              </a:spcAft>
              <a:buFont typeface="Wingdings" panose="05000000000000000000" pitchFamily="2" charset="2"/>
              <a:buChar char=""/>
            </a:pPr>
            <a:r>
              <a:rPr lang="fr-FR" sz="2000" b="1" i="1" dirty="0">
                <a:effectLst/>
                <a:latin typeface="Calibri" panose="020F0502020204030204" pitchFamily="34" charset="0"/>
                <a:ea typeface="Calibri" panose="020F0502020204030204" pitchFamily="34" charset="0"/>
                <a:cs typeface="Calibri" panose="020F0502020204030204" pitchFamily="34" charset="0"/>
              </a:rPr>
              <a:t>Divers outils d’analyse ont été utilisés : Matrice ou cadre d’analyse des stratégies/plans sectoriels face aux enjeux du changement et outils d’analyse de la vulnérabilité aux changements climatiques etc.</a:t>
            </a:r>
            <a:endParaRPr lang="fr-FR" sz="2000" b="1" dirty="0">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justLow">
              <a:lnSpc>
                <a:spcPct val="107000"/>
              </a:lnSpc>
              <a:spcAft>
                <a:spcPts val="1000"/>
              </a:spcAft>
              <a:buFont typeface="Wingdings" panose="05000000000000000000" pitchFamily="2" charset="2"/>
              <a:buChar char=""/>
            </a:pPr>
            <a:r>
              <a:rPr lang="fr-FR" sz="2000" b="1" i="1" dirty="0">
                <a:effectLst/>
                <a:latin typeface="Calibri" panose="020F0502020204030204" pitchFamily="34" charset="0"/>
                <a:ea typeface="Times New Roman" panose="02020603050405020304" pitchFamily="18" charset="0"/>
                <a:cs typeface="Calibri" panose="020F0502020204030204" pitchFamily="34" charset="0"/>
              </a:rPr>
              <a:t>Une rencontre regroupant le Coordinateur de l’UGP;</a:t>
            </a:r>
            <a:endParaRPr lang="fr-FR" sz="2000" b="1" dirty="0">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justLow">
              <a:lnSpc>
                <a:spcPct val="107000"/>
              </a:lnSpc>
              <a:spcAft>
                <a:spcPts val="1000"/>
              </a:spcAft>
              <a:buFont typeface="Wingdings" panose="05000000000000000000" pitchFamily="2" charset="2"/>
              <a:buChar char=""/>
            </a:pPr>
            <a:r>
              <a:rPr lang="fr-FR" sz="2000" b="1" i="1" dirty="0">
                <a:effectLst/>
                <a:latin typeface="Calibri" panose="020F0502020204030204" pitchFamily="34" charset="0"/>
                <a:ea typeface="Calibri" panose="020F0502020204030204" pitchFamily="34" charset="0"/>
                <a:cs typeface="Calibri" panose="020F0502020204030204" pitchFamily="34" charset="0"/>
              </a:rPr>
              <a:t>Des entretiens ont été tenus avec des personnes ressources, de responsables et cadres techniques d’institutions nationales (PF CC, DSCSE, DAR, DDFA, délégations régionales etc..) , et d’organisations de la société civile dont les opinions ont pu enrichir les analyses présentées dans ce rapport. </a:t>
            </a:r>
            <a:endParaRPr lang="fr-FR" sz="2000" b="1" dirty="0">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justLow">
              <a:lnSpc>
                <a:spcPct val="107000"/>
              </a:lnSpc>
              <a:spcAft>
                <a:spcPts val="1000"/>
              </a:spcAft>
              <a:buFont typeface="Wingdings" panose="05000000000000000000" pitchFamily="2" charset="2"/>
              <a:buChar char=""/>
            </a:pPr>
            <a:r>
              <a:rPr lang="fr-FR" sz="2000" b="1" i="1" dirty="0">
                <a:effectLst/>
                <a:latin typeface="Calibri" panose="020F0502020204030204" pitchFamily="34" charset="0"/>
                <a:ea typeface="Calibri" panose="020F0502020204030204" pitchFamily="34" charset="0"/>
                <a:cs typeface="Calibri" panose="020F0502020204030204" pitchFamily="34" charset="0"/>
              </a:rPr>
              <a:t>Le rapport provisoire est élaboré par l’expert agriculture et soumis à l’appréciation et l’amendement des autres membres de l’équipe sectoriel  ( PFS- CC/MASA). Le rapport provisoire adopté est déposé au commanditaire dans les conditions contractuelles.</a:t>
            </a:r>
            <a:endParaRPr lang="fr-FR" sz="2000" b="1"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2375880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BE30542A-8DAF-8C89-5C08-11D838E70B69}"/>
              </a:ext>
            </a:extLst>
          </p:cNvPr>
          <p:cNvSpPr txBox="1"/>
          <p:nvPr/>
        </p:nvSpPr>
        <p:spPr>
          <a:xfrm>
            <a:off x="759125" y="199626"/>
            <a:ext cx="10823274" cy="2087623"/>
          </a:xfrm>
          <a:prstGeom prst="rect">
            <a:avLst/>
          </a:prstGeom>
          <a:solidFill>
            <a:schemeClr val="accent1"/>
          </a:solidFill>
        </p:spPr>
        <p:txBody>
          <a:bodyPr wrap="square">
            <a:spAutoFit/>
          </a:bodyPr>
          <a:lstStyle/>
          <a:p>
            <a:pPr algn="ctr">
              <a:lnSpc>
                <a:spcPct val="107000"/>
              </a:lnSpc>
              <a:spcAft>
                <a:spcPts val="800"/>
              </a:spcAft>
              <a:buNone/>
            </a:pPr>
            <a:r>
              <a:rPr lang="fr-FR" sz="3200" b="1" i="1" dirty="0">
                <a:solidFill>
                  <a:schemeClr val="bg1"/>
                </a:solidFill>
                <a:effectLst/>
                <a:latin typeface="Calibri" panose="020F0502020204030204" pitchFamily="34" charset="0"/>
                <a:ea typeface="Calibri" panose="020F0502020204030204" pitchFamily="34" charset="0"/>
                <a:cs typeface="Calibri" panose="020F0502020204030204" pitchFamily="34" charset="0"/>
              </a:rPr>
              <a:t>PARTIE II : ETAT DES LIEUX DU SECTEUR </a:t>
            </a:r>
            <a:endParaRPr lang="fr-FR" sz="3200" dirty="0">
              <a:solidFill>
                <a:schemeClr val="bg1"/>
              </a:solidFill>
              <a:effectLst/>
              <a:latin typeface="Calibri" panose="020F0502020204030204" pitchFamily="34" charset="0"/>
              <a:ea typeface="Times New Roman" panose="02020603050405020304" pitchFamily="18" charset="0"/>
              <a:cs typeface="Arial" panose="020B0604020202020204" pitchFamily="34" charset="0"/>
            </a:endParaRPr>
          </a:p>
          <a:p>
            <a:pPr algn="just">
              <a:lnSpc>
                <a:spcPct val="115000"/>
              </a:lnSpc>
              <a:spcBef>
                <a:spcPts val="600"/>
              </a:spcBef>
              <a:spcAft>
                <a:spcPts val="600"/>
              </a:spcAft>
              <a:buNone/>
            </a:pPr>
            <a:r>
              <a:rPr lang="fr-FR" b="1" i="1" dirty="0">
                <a:solidFill>
                  <a:schemeClr val="bg1"/>
                </a:solidFill>
                <a:latin typeface="Calibri" panose="020F0502020204030204" pitchFamily="34" charset="0"/>
                <a:ea typeface="Calibri" panose="020F0502020204030204" pitchFamily="34" charset="0"/>
                <a:cs typeface="Calibri" panose="020F0502020204030204" pitchFamily="34" charset="0"/>
              </a:rPr>
              <a:t>L’agriculture dispose d’un potentiel de terres arables de 513 000 ha, soit 0,44% de la superficie du pays. Largement sous exploité, ce potentiel est réparti entre quatre zones agro écologiques : Une zone aride de 16 000 ha, une zone sahélienne de 310 000 ha, la zone de la vallée du fleuve Sénégal, 175 000 ha et la zone maritime de 12 000 ha</a:t>
            </a:r>
            <a:r>
              <a:rPr lang="fr-FR" sz="2000" b="1" i="1"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fr-FR" sz="2000" b="1" i="1"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a:t>
            </a:r>
            <a:endParaRPr lang="fr-FR" sz="2000" b="1" dirty="0">
              <a:solidFill>
                <a:schemeClr val="bg1"/>
              </a:solidFill>
              <a:effectLst/>
              <a:latin typeface="Calibri" panose="020F0502020204030204" pitchFamily="34" charset="0"/>
              <a:ea typeface="Times New Roman" panose="02020603050405020304" pitchFamily="18" charset="0"/>
              <a:cs typeface="Arial" panose="020B0604020202020204" pitchFamily="34" charset="0"/>
            </a:endParaRPr>
          </a:p>
        </p:txBody>
      </p:sp>
      <p:graphicFrame>
        <p:nvGraphicFramePr>
          <p:cNvPr id="4" name="Tableau 3">
            <a:extLst>
              <a:ext uri="{FF2B5EF4-FFF2-40B4-BE49-F238E27FC236}">
                <a16:creationId xmlns:a16="http://schemas.microsoft.com/office/drawing/2014/main" id="{F65F6548-3C67-A36C-6F74-57336A9A7543}"/>
              </a:ext>
            </a:extLst>
          </p:cNvPr>
          <p:cNvGraphicFramePr>
            <a:graphicFrameLocks noGrp="1"/>
          </p:cNvGraphicFramePr>
          <p:nvPr>
            <p:extLst>
              <p:ext uri="{D42A27DB-BD31-4B8C-83A1-F6EECF244321}">
                <p14:modId xmlns:p14="http://schemas.microsoft.com/office/powerpoint/2010/main" val="5897266"/>
              </p:ext>
            </p:extLst>
          </p:nvPr>
        </p:nvGraphicFramePr>
        <p:xfrm>
          <a:off x="638355" y="2262685"/>
          <a:ext cx="11352362" cy="4333697"/>
        </p:xfrm>
        <a:graphic>
          <a:graphicData uri="http://schemas.openxmlformats.org/drawingml/2006/table">
            <a:tbl>
              <a:tblPr firstRow="1" firstCol="1" bandRow="1"/>
              <a:tblGrid>
                <a:gridCol w="3439515">
                  <a:extLst>
                    <a:ext uri="{9D8B030D-6E8A-4147-A177-3AD203B41FA5}">
                      <a16:colId xmlns:a16="http://schemas.microsoft.com/office/drawing/2014/main" val="912600651"/>
                    </a:ext>
                  </a:extLst>
                </a:gridCol>
                <a:gridCol w="1660336">
                  <a:extLst>
                    <a:ext uri="{9D8B030D-6E8A-4147-A177-3AD203B41FA5}">
                      <a16:colId xmlns:a16="http://schemas.microsoft.com/office/drawing/2014/main" val="4170220480"/>
                    </a:ext>
                  </a:extLst>
                </a:gridCol>
                <a:gridCol w="983518">
                  <a:extLst>
                    <a:ext uri="{9D8B030D-6E8A-4147-A177-3AD203B41FA5}">
                      <a16:colId xmlns:a16="http://schemas.microsoft.com/office/drawing/2014/main" val="180045162"/>
                    </a:ext>
                  </a:extLst>
                </a:gridCol>
                <a:gridCol w="3126363">
                  <a:extLst>
                    <a:ext uri="{9D8B030D-6E8A-4147-A177-3AD203B41FA5}">
                      <a16:colId xmlns:a16="http://schemas.microsoft.com/office/drawing/2014/main" val="836462331"/>
                    </a:ext>
                  </a:extLst>
                </a:gridCol>
                <a:gridCol w="2142630">
                  <a:extLst>
                    <a:ext uri="{9D8B030D-6E8A-4147-A177-3AD203B41FA5}">
                      <a16:colId xmlns:a16="http://schemas.microsoft.com/office/drawing/2014/main" val="3912866234"/>
                    </a:ext>
                  </a:extLst>
                </a:gridCol>
              </a:tblGrid>
              <a:tr h="458088">
                <a:tc rowSpan="2">
                  <a:txBody>
                    <a:bodyPr/>
                    <a:lstStyle/>
                    <a:p>
                      <a:pPr algn="ctr">
                        <a:lnSpc>
                          <a:spcPct val="115000"/>
                        </a:lnSpc>
                        <a:spcAft>
                          <a:spcPts val="1000"/>
                        </a:spcAft>
                        <a:buNone/>
                      </a:pPr>
                      <a:r>
                        <a:rPr lang="fr-FR" sz="1600" b="1" dirty="0">
                          <a:effectLst/>
                          <a:latin typeface="Calibri" panose="020F0502020204030204" pitchFamily="34" charset="0"/>
                          <a:ea typeface="Calibri" panose="020F0502020204030204" pitchFamily="34" charset="0"/>
                          <a:cs typeface="Calibri" panose="020F0502020204030204" pitchFamily="34" charset="0"/>
                        </a:rPr>
                        <a:t>Système de production</a:t>
                      </a:r>
                      <a:endParaRPr lang="fr-FR" sz="20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gridSpan="2">
                  <a:txBody>
                    <a:bodyPr/>
                    <a:lstStyle/>
                    <a:p>
                      <a:pPr algn="ctr">
                        <a:lnSpc>
                          <a:spcPct val="115000"/>
                        </a:lnSpc>
                        <a:spcAft>
                          <a:spcPts val="1000"/>
                        </a:spcAft>
                        <a:buNone/>
                      </a:pPr>
                      <a:r>
                        <a:rPr lang="fr-FR" sz="1600" b="1">
                          <a:effectLst/>
                          <a:latin typeface="Calibri" panose="020F0502020204030204" pitchFamily="34" charset="0"/>
                          <a:ea typeface="Calibri" panose="020F0502020204030204" pitchFamily="34" charset="0"/>
                          <a:cs typeface="Calibri" panose="020F0502020204030204" pitchFamily="34" charset="0"/>
                        </a:rPr>
                        <a:t>Superficie agricole exploitable estimée (*)</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chemeClr val="bg1"/>
                    </a:solidFill>
                  </a:tcPr>
                </a:tc>
                <a:tc hMerge="1">
                  <a:txBody>
                    <a:bodyPr/>
                    <a:lstStyle/>
                    <a:p>
                      <a:endParaRPr lang="fr-FR"/>
                    </a:p>
                  </a:txBody>
                  <a:tcPr/>
                </a:tc>
                <a:tc rowSpan="2">
                  <a:txBody>
                    <a:bodyPr/>
                    <a:lstStyle/>
                    <a:p>
                      <a:pPr algn="ctr">
                        <a:lnSpc>
                          <a:spcPct val="115000"/>
                        </a:lnSpc>
                        <a:spcAft>
                          <a:spcPts val="1000"/>
                        </a:spcAft>
                        <a:buNone/>
                      </a:pPr>
                      <a:r>
                        <a:rPr lang="fr-FR" sz="1600" b="1">
                          <a:effectLst/>
                          <a:latin typeface="Calibri" panose="020F0502020204030204" pitchFamily="34" charset="0"/>
                          <a:ea typeface="Calibri" panose="020F0502020204030204" pitchFamily="34" charset="0"/>
                          <a:cs typeface="Calibri" panose="020F0502020204030204" pitchFamily="34" charset="0"/>
                        </a:rPr>
                        <a:t> </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p>
                      <a:pPr algn="ctr">
                        <a:lnSpc>
                          <a:spcPct val="115000"/>
                        </a:lnSpc>
                        <a:spcAft>
                          <a:spcPts val="1000"/>
                        </a:spcAft>
                        <a:buNone/>
                      </a:pPr>
                      <a:r>
                        <a:rPr lang="fr-FR" sz="1600" b="1">
                          <a:effectLst/>
                          <a:latin typeface="Calibri" panose="020F0502020204030204" pitchFamily="34" charset="0"/>
                          <a:ea typeface="Calibri" panose="020F0502020204030204" pitchFamily="34" charset="0"/>
                          <a:cs typeface="Calibri" panose="020F0502020204030204" pitchFamily="34" charset="0"/>
                        </a:rPr>
                        <a:t>Cultures</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rowSpan="2">
                  <a:txBody>
                    <a:bodyPr/>
                    <a:lstStyle/>
                    <a:p>
                      <a:pPr algn="ctr">
                        <a:lnSpc>
                          <a:spcPct val="115000"/>
                        </a:lnSpc>
                        <a:spcAft>
                          <a:spcPts val="1000"/>
                        </a:spcAft>
                        <a:buNone/>
                      </a:pPr>
                      <a:r>
                        <a:rPr lang="fr-FR" sz="1600" b="1">
                          <a:effectLst/>
                          <a:latin typeface="Calibri" panose="020F0502020204030204" pitchFamily="34" charset="0"/>
                          <a:ea typeface="Calibri" panose="020F0502020204030204" pitchFamily="34" charset="0"/>
                          <a:cs typeface="Calibri" panose="020F0502020204030204" pitchFamily="34" charset="0"/>
                        </a:rPr>
                        <a:t>Zone agro-écologique</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89016502"/>
                  </a:ext>
                </a:extLst>
              </a:tr>
              <a:tr h="222109">
                <a:tc vMerge="1">
                  <a:txBody>
                    <a:bodyPr/>
                    <a:lstStyle/>
                    <a:p>
                      <a:endParaRPr lang="fr-FR"/>
                    </a:p>
                  </a:txBody>
                  <a:tcPr/>
                </a:tc>
                <a:tc>
                  <a:txBody>
                    <a:bodyPr/>
                    <a:lstStyle/>
                    <a:p>
                      <a:pPr algn="ctr">
                        <a:lnSpc>
                          <a:spcPct val="115000"/>
                        </a:lnSpc>
                        <a:spcAft>
                          <a:spcPts val="1000"/>
                        </a:spcAft>
                        <a:buNone/>
                      </a:pPr>
                      <a:r>
                        <a:rPr lang="fr-FR"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Ha</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ct val="115000"/>
                        </a:lnSpc>
                        <a:spcAft>
                          <a:spcPts val="1000"/>
                        </a:spcAft>
                        <a:buNone/>
                      </a:pPr>
                      <a:r>
                        <a:rPr lang="fr-FR"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vMerge="1">
                  <a:txBody>
                    <a:bodyPr/>
                    <a:lstStyle/>
                    <a:p>
                      <a:endParaRPr lang="fr-FR"/>
                    </a:p>
                  </a:txBody>
                  <a:tcPr/>
                </a:tc>
                <a:tc vMerge="1">
                  <a:txBody>
                    <a:bodyPr/>
                    <a:lstStyle/>
                    <a:p>
                      <a:endParaRPr lang="fr-FR"/>
                    </a:p>
                  </a:txBody>
                  <a:tcPr/>
                </a:tc>
                <a:extLst>
                  <a:ext uri="{0D108BD9-81ED-4DB2-BD59-A6C34878D82A}">
                    <a16:rowId xmlns:a16="http://schemas.microsoft.com/office/drawing/2014/main" val="19510160"/>
                  </a:ext>
                </a:extLst>
              </a:tr>
              <a:tr h="694066">
                <a:tc>
                  <a:txBody>
                    <a:bodyPr/>
                    <a:lstStyle/>
                    <a:p>
                      <a:pPr algn="justLow">
                        <a:lnSpc>
                          <a:spcPct val="115000"/>
                        </a:lnSpc>
                        <a:spcAft>
                          <a:spcPts val="1000"/>
                        </a:spcAft>
                        <a:buNone/>
                      </a:pPr>
                      <a:r>
                        <a:rPr lang="fr-FR" sz="16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Système de cultures extensif pluvial en zone sablonneuse ou « </a:t>
                      </a:r>
                      <a:r>
                        <a:rPr lang="fr-FR" sz="1600" b="1"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diéri</a:t>
                      </a:r>
                      <a:r>
                        <a:rPr lang="fr-FR" sz="16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fr-FR" sz="20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ct val="115000"/>
                        </a:lnSpc>
                        <a:spcAft>
                          <a:spcPts val="1000"/>
                        </a:spcAft>
                        <a:buNone/>
                      </a:pPr>
                      <a:r>
                        <a:rPr lang="fr-FR"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250 000</a:t>
                      </a:r>
                      <a:endParaRPr lang="fr-FR" sz="20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ct val="115000"/>
                        </a:lnSpc>
                        <a:spcAft>
                          <a:spcPts val="1000"/>
                        </a:spcAft>
                        <a:buNone/>
                      </a:pPr>
                      <a:r>
                        <a:rPr lang="fr-FR"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49</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lnSpc>
                          <a:spcPct val="115000"/>
                        </a:lnSpc>
                        <a:spcAft>
                          <a:spcPts val="1000"/>
                        </a:spcAft>
                        <a:buNone/>
                      </a:pPr>
                      <a:r>
                        <a:rPr lang="fr-FR"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Sorgho, mil, maïs, légumes</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lnSpc>
                          <a:spcPct val="115000"/>
                        </a:lnSpc>
                        <a:spcAft>
                          <a:spcPts val="1000"/>
                        </a:spcAft>
                        <a:buNone/>
                      </a:pPr>
                      <a:r>
                        <a:rPr lang="fr-FR" sz="16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Zone sahélienne</a:t>
                      </a:r>
                      <a:endParaRPr lang="fr-FR" sz="200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794097253"/>
                  </a:ext>
                </a:extLst>
              </a:tr>
              <a:tr h="458088">
                <a:tc>
                  <a:txBody>
                    <a:bodyPr/>
                    <a:lstStyle/>
                    <a:p>
                      <a:pPr algn="justLow">
                        <a:lnSpc>
                          <a:spcPct val="115000"/>
                        </a:lnSpc>
                        <a:spcAft>
                          <a:spcPts val="1000"/>
                        </a:spcAft>
                        <a:buNone/>
                      </a:pPr>
                      <a:r>
                        <a:rPr lang="fr-FR" sz="1600" b="1">
                          <a:solidFill>
                            <a:srgbClr val="000000"/>
                          </a:solidFill>
                          <a:effectLst/>
                          <a:latin typeface="Calibri" panose="020F0502020204030204" pitchFamily="34" charset="0"/>
                          <a:ea typeface="Calibri" panose="020F0502020204030204" pitchFamily="34" charset="0"/>
                          <a:cs typeface="Calibri" panose="020F0502020204030204" pitchFamily="34" charset="0"/>
                        </a:rPr>
                        <a:t>Système de cultures derrière barrages et bas-fonds </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ct val="115000"/>
                        </a:lnSpc>
                        <a:spcAft>
                          <a:spcPts val="1000"/>
                        </a:spcAft>
                        <a:buNone/>
                      </a:pPr>
                      <a:r>
                        <a:rPr lang="fr-FR"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60 000</a:t>
                      </a:r>
                      <a:endParaRPr lang="fr-FR" sz="20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ct val="115000"/>
                        </a:lnSpc>
                        <a:spcAft>
                          <a:spcPts val="1000"/>
                        </a:spcAft>
                        <a:buNone/>
                      </a:pPr>
                      <a:r>
                        <a:rPr lang="fr-FR"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12</a:t>
                      </a:r>
                      <a:endParaRPr lang="fr-FR" sz="20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lnSpc>
                          <a:spcPct val="115000"/>
                        </a:lnSpc>
                        <a:spcAft>
                          <a:spcPts val="1000"/>
                        </a:spcAft>
                        <a:buNone/>
                      </a:pPr>
                      <a:r>
                        <a:rPr lang="fr-FR" sz="1600">
                          <a:solidFill>
                            <a:srgbClr val="000000"/>
                          </a:solidFill>
                          <a:effectLst/>
                          <a:latin typeface="Calibri" panose="020F0502020204030204" pitchFamily="34" charset="0"/>
                          <a:ea typeface="Calibri" panose="020F0502020204030204" pitchFamily="34" charset="0"/>
                          <a:cs typeface="Calibri" panose="020F0502020204030204" pitchFamily="34" charset="0"/>
                        </a:rPr>
                        <a:t>Sorgho, maïs, légumes</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lnSpc>
                          <a:spcPct val="115000"/>
                        </a:lnSpc>
                        <a:spcAft>
                          <a:spcPts val="1000"/>
                        </a:spcAft>
                        <a:buNone/>
                      </a:pPr>
                      <a:r>
                        <a:rPr lang="fr-FR" sz="16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Zone sahélienne</a:t>
                      </a:r>
                      <a:endParaRPr lang="fr-FR" sz="200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501496533"/>
                  </a:ext>
                </a:extLst>
              </a:tr>
              <a:tr h="458088">
                <a:tc>
                  <a:txBody>
                    <a:bodyPr/>
                    <a:lstStyle/>
                    <a:p>
                      <a:pPr algn="justLow">
                        <a:lnSpc>
                          <a:spcPct val="115000"/>
                        </a:lnSpc>
                        <a:spcAft>
                          <a:spcPts val="1000"/>
                        </a:spcAft>
                        <a:buNone/>
                      </a:pPr>
                      <a:r>
                        <a:rPr lang="fr-FR" sz="16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Systèmes de décrue naturelle ou contrôlée du </a:t>
                      </a:r>
                      <a:r>
                        <a:rPr lang="fr-FR" sz="1600" b="1"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Walo</a:t>
                      </a:r>
                      <a:endParaRPr lang="fr-FR" sz="20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ct val="115000"/>
                        </a:lnSpc>
                        <a:spcAft>
                          <a:spcPts val="1000"/>
                        </a:spcAft>
                        <a:buNone/>
                      </a:pPr>
                      <a:r>
                        <a:rPr lang="fr-FR"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40 000</a:t>
                      </a:r>
                      <a:endParaRPr lang="fr-FR" sz="20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ct val="115000"/>
                        </a:lnSpc>
                        <a:spcAft>
                          <a:spcPts val="1000"/>
                        </a:spcAft>
                        <a:buNone/>
                      </a:pPr>
                      <a:r>
                        <a:rPr lang="fr-FR"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8</a:t>
                      </a:r>
                      <a:endParaRPr lang="fr-FR" sz="20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lnSpc>
                          <a:spcPct val="115000"/>
                        </a:lnSpc>
                        <a:spcAft>
                          <a:spcPts val="1000"/>
                        </a:spcAft>
                        <a:buNone/>
                      </a:pPr>
                      <a:r>
                        <a:rPr lang="fr-FR"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Sorgho, maïs, légumes</a:t>
                      </a:r>
                      <a:endParaRPr lang="fr-FR" sz="20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lnSpc>
                          <a:spcPct val="115000"/>
                        </a:lnSpc>
                        <a:spcAft>
                          <a:spcPts val="1000"/>
                        </a:spcAft>
                        <a:buNone/>
                      </a:pPr>
                      <a:r>
                        <a:rPr lang="fr-FR" sz="16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Zone de la vallée du fleuve Sénégal</a:t>
                      </a:r>
                      <a:endParaRPr lang="fr-FR" sz="2000" dirty="0">
                        <a:solidFill>
                          <a:schemeClr val="bg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extLst>
                  <a:ext uri="{0D108BD9-81ED-4DB2-BD59-A6C34878D82A}">
                    <a16:rowId xmlns:a16="http://schemas.microsoft.com/office/drawing/2014/main" val="1516327004"/>
                  </a:ext>
                </a:extLst>
              </a:tr>
              <a:tr h="589107">
                <a:tc>
                  <a:txBody>
                    <a:bodyPr/>
                    <a:lstStyle/>
                    <a:p>
                      <a:pPr algn="justLow">
                        <a:lnSpc>
                          <a:spcPct val="115000"/>
                        </a:lnSpc>
                        <a:spcAft>
                          <a:spcPts val="1000"/>
                        </a:spcAft>
                        <a:buNone/>
                      </a:pPr>
                      <a:r>
                        <a:rPr lang="fr-FR" sz="16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Système oasien  </a:t>
                      </a:r>
                      <a:endParaRPr lang="fr-FR" sz="20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ct val="115000"/>
                        </a:lnSpc>
                        <a:spcAft>
                          <a:spcPts val="1000"/>
                        </a:spcAft>
                        <a:buNone/>
                      </a:pPr>
                      <a:r>
                        <a:rPr lang="fr-FR"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16 000</a:t>
                      </a:r>
                      <a:endParaRPr lang="fr-FR" sz="20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ct val="115000"/>
                        </a:lnSpc>
                        <a:spcAft>
                          <a:spcPts val="1000"/>
                        </a:spcAft>
                        <a:buNone/>
                      </a:pPr>
                      <a:r>
                        <a:rPr lang="fr-FR"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3</a:t>
                      </a:r>
                      <a:endParaRPr lang="fr-FR" sz="20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lnSpc>
                          <a:spcPct val="115000"/>
                        </a:lnSpc>
                        <a:spcAft>
                          <a:spcPts val="1000"/>
                        </a:spcAft>
                        <a:buNone/>
                      </a:pPr>
                      <a:r>
                        <a:rPr lang="fr-FR"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Palmier dattier, légumes fruits, luzernes</a:t>
                      </a:r>
                      <a:endParaRPr lang="fr-FR" sz="20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lnSpc>
                          <a:spcPct val="115000"/>
                        </a:lnSpc>
                        <a:spcAft>
                          <a:spcPts val="1000"/>
                        </a:spcAft>
                        <a:buNone/>
                      </a:pPr>
                      <a:r>
                        <a:rPr lang="fr-FR"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Zone aride</a:t>
                      </a:r>
                      <a:endParaRPr lang="fr-FR" sz="20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3289461041"/>
                  </a:ext>
                </a:extLst>
              </a:tr>
              <a:tr h="458088">
                <a:tc rowSpan="2">
                  <a:txBody>
                    <a:bodyPr/>
                    <a:lstStyle/>
                    <a:p>
                      <a:pPr algn="justLow">
                        <a:lnSpc>
                          <a:spcPct val="115000"/>
                        </a:lnSpc>
                        <a:spcAft>
                          <a:spcPts val="1000"/>
                        </a:spcAft>
                        <a:buNone/>
                      </a:pPr>
                      <a:r>
                        <a:rPr lang="fr-FR" sz="16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Agriculture irriguée en maîtrise totale de l’eau. </a:t>
                      </a:r>
                      <a:endParaRPr lang="fr-FR" sz="20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ct val="115000"/>
                        </a:lnSpc>
                        <a:spcAft>
                          <a:spcPts val="1000"/>
                        </a:spcAft>
                        <a:buNone/>
                      </a:pPr>
                      <a:r>
                        <a:rPr lang="fr-FR"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135 000</a:t>
                      </a:r>
                      <a:endParaRPr lang="fr-FR" sz="20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ct val="115000"/>
                        </a:lnSpc>
                        <a:spcAft>
                          <a:spcPts val="1000"/>
                        </a:spcAft>
                        <a:buNone/>
                      </a:pPr>
                      <a:r>
                        <a:rPr lang="fr-FR"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26</a:t>
                      </a:r>
                      <a:endParaRPr lang="fr-FR" sz="20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lnSpc>
                          <a:spcPct val="115000"/>
                        </a:lnSpc>
                        <a:spcAft>
                          <a:spcPts val="1000"/>
                        </a:spcAft>
                        <a:buNone/>
                      </a:pPr>
                      <a:r>
                        <a:rPr lang="fr-FR"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Riz, maïs, sorgho, légumes, fruits</a:t>
                      </a:r>
                      <a:endParaRPr lang="fr-FR" sz="20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lnSpc>
                          <a:spcPct val="115000"/>
                        </a:lnSpc>
                        <a:spcAft>
                          <a:spcPts val="1000"/>
                        </a:spcAft>
                        <a:buNone/>
                      </a:pPr>
                      <a:r>
                        <a:rPr lang="fr-FR" sz="16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Zone de la vallée du fleuve Sénégal</a:t>
                      </a:r>
                      <a:endParaRPr lang="fr-FR" sz="2000" dirty="0">
                        <a:solidFill>
                          <a:schemeClr val="bg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extLst>
                  <a:ext uri="{0D108BD9-81ED-4DB2-BD59-A6C34878D82A}">
                    <a16:rowId xmlns:a16="http://schemas.microsoft.com/office/drawing/2014/main" val="1050256670"/>
                  </a:ext>
                </a:extLst>
              </a:tr>
              <a:tr h="345424">
                <a:tc vMerge="1">
                  <a:txBody>
                    <a:bodyPr/>
                    <a:lstStyle/>
                    <a:p>
                      <a:endParaRPr lang="fr-FR"/>
                    </a:p>
                  </a:txBody>
                  <a:tcPr/>
                </a:tc>
                <a:tc>
                  <a:txBody>
                    <a:bodyPr/>
                    <a:lstStyle/>
                    <a:p>
                      <a:pPr algn="ctr">
                        <a:lnSpc>
                          <a:spcPct val="115000"/>
                        </a:lnSpc>
                        <a:spcAft>
                          <a:spcPts val="1000"/>
                        </a:spcAft>
                        <a:buNone/>
                      </a:pPr>
                      <a:r>
                        <a:rPr lang="fr-FR"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12 000</a:t>
                      </a:r>
                      <a:endParaRPr lang="fr-FR" sz="20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ct val="115000"/>
                        </a:lnSpc>
                        <a:spcAft>
                          <a:spcPts val="1000"/>
                        </a:spcAft>
                        <a:buNone/>
                      </a:pPr>
                      <a:r>
                        <a:rPr lang="fr-FR"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2</a:t>
                      </a:r>
                      <a:endParaRPr lang="fr-FR" sz="20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lnSpc>
                          <a:spcPct val="115000"/>
                        </a:lnSpc>
                        <a:spcAft>
                          <a:spcPts val="1000"/>
                        </a:spcAft>
                        <a:buNone/>
                      </a:pPr>
                      <a:r>
                        <a:rPr lang="fr-FR"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Légumes et fruits</a:t>
                      </a:r>
                      <a:endParaRPr lang="fr-FR" sz="20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lnSpc>
                          <a:spcPct val="115000"/>
                        </a:lnSpc>
                        <a:spcAft>
                          <a:spcPts val="1000"/>
                        </a:spcAft>
                        <a:buNone/>
                      </a:pPr>
                      <a:r>
                        <a:rPr lang="fr-FR"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Zone maritime</a:t>
                      </a:r>
                      <a:endParaRPr lang="fr-FR" sz="20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2883732465"/>
                  </a:ext>
                </a:extLst>
              </a:tr>
              <a:tr h="222109">
                <a:tc>
                  <a:txBody>
                    <a:bodyPr/>
                    <a:lstStyle/>
                    <a:p>
                      <a:pPr algn="justLow">
                        <a:lnSpc>
                          <a:spcPct val="115000"/>
                        </a:lnSpc>
                        <a:spcAft>
                          <a:spcPts val="1000"/>
                        </a:spcAft>
                        <a:buNone/>
                      </a:pPr>
                      <a:r>
                        <a:rPr lang="fr-FR" sz="1600" b="1">
                          <a:solidFill>
                            <a:srgbClr val="000000"/>
                          </a:solidFill>
                          <a:effectLst/>
                          <a:latin typeface="Calibri" panose="020F0502020204030204" pitchFamily="34" charset="0"/>
                          <a:ea typeface="Calibri" panose="020F0502020204030204" pitchFamily="34" charset="0"/>
                          <a:cs typeface="Calibri" panose="020F0502020204030204" pitchFamily="34" charset="0"/>
                        </a:rPr>
                        <a:t>Total</a:t>
                      </a:r>
                      <a:endParaRPr lang="fr-FR" sz="20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ct val="115000"/>
                        </a:lnSpc>
                        <a:spcAft>
                          <a:spcPts val="1000"/>
                        </a:spcAft>
                        <a:buNone/>
                      </a:pPr>
                      <a:r>
                        <a:rPr lang="fr-FR"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513 000</a:t>
                      </a:r>
                      <a:endParaRPr lang="fr-FR" sz="20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ct val="115000"/>
                        </a:lnSpc>
                        <a:spcAft>
                          <a:spcPts val="1000"/>
                        </a:spcAft>
                        <a:buNone/>
                      </a:pPr>
                      <a:r>
                        <a:rPr lang="fr-FR"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100</a:t>
                      </a:r>
                      <a:endParaRPr lang="fr-FR" sz="20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Low">
                        <a:lnSpc>
                          <a:spcPct val="115000"/>
                        </a:lnSpc>
                        <a:spcAft>
                          <a:spcPts val="1000"/>
                        </a:spcAft>
                        <a:buNone/>
                      </a:pPr>
                      <a:r>
                        <a:rPr lang="fr-FR"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fr-FR" sz="20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Low">
                        <a:lnSpc>
                          <a:spcPct val="115000"/>
                        </a:lnSpc>
                        <a:spcAft>
                          <a:spcPts val="1000"/>
                        </a:spcAft>
                        <a:buNone/>
                      </a:pPr>
                      <a:r>
                        <a:rPr lang="fr-FR"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fr-FR" sz="20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71482022"/>
                  </a:ext>
                </a:extLst>
              </a:tr>
            </a:tbl>
          </a:graphicData>
        </a:graphic>
      </p:graphicFrame>
    </p:spTree>
    <p:extLst>
      <p:ext uri="{BB962C8B-B14F-4D97-AF65-F5344CB8AC3E}">
        <p14:creationId xmlns:p14="http://schemas.microsoft.com/office/powerpoint/2010/main" val="22969527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ChangeArrowheads="1"/>
          </p:cNvSpPr>
          <p:nvPr/>
        </p:nvSpPr>
        <p:spPr bwMode="auto">
          <a:xfrm>
            <a:off x="7319194" y="260648"/>
            <a:ext cx="4608512" cy="6336704"/>
          </a:xfrm>
          <a:prstGeom prst="rect">
            <a:avLst/>
          </a:prstGeom>
          <a:solidFill>
            <a:schemeClr val="bg1"/>
          </a:solidFill>
          <a:ln w="190500" cap="rnd">
            <a:noFill/>
            <a:prstDash val="solid"/>
          </a:ln>
          <a:effectLst>
            <a:outerShdw blurRad="107950" dist="12700" dir="5400000" algn="ctr">
              <a:srgbClr val="000000"/>
            </a:outerShdw>
            <a:softEdge rad="635000"/>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3">
            <a:schemeClr val="lt1"/>
          </a:lnRef>
          <a:fillRef idx="1">
            <a:schemeClr val="accent3"/>
          </a:fillRef>
          <a:effectRef idx="1">
            <a:schemeClr val="accent3"/>
          </a:effectRef>
          <a:fontRef idx="minor">
            <a:schemeClr val="lt1"/>
          </a:fontRef>
        </p:style>
        <p:txBody>
          <a:bodyPr wrap="none" anchor="ctr">
            <a:flatTx/>
          </a:bodyPr>
          <a:lstStyle/>
          <a:p>
            <a:pPr indent="-342900" algn="ctr" defTabSz="622300">
              <a:lnSpc>
                <a:spcPct val="90000"/>
              </a:lnSpc>
              <a:spcBef>
                <a:spcPct val="20000"/>
              </a:spcBef>
              <a:spcAft>
                <a:spcPct val="35000"/>
              </a:spcAft>
            </a:pPr>
            <a:endParaRPr lang="fr-FR" sz="2000" b="1" dirty="0">
              <a:solidFill>
                <a:prstClr val="black"/>
              </a:solidFill>
              <a:latin typeface="Agency FB" pitchFamily="34" charset="0"/>
            </a:endParaRPr>
          </a:p>
          <a:p>
            <a:pPr indent="-342900" defTabSz="622300">
              <a:lnSpc>
                <a:spcPct val="90000"/>
              </a:lnSpc>
              <a:spcBef>
                <a:spcPct val="20000"/>
              </a:spcBef>
              <a:spcAft>
                <a:spcPct val="35000"/>
              </a:spcAft>
            </a:pPr>
            <a:endParaRPr lang="fr-FR" sz="1600" b="1" dirty="0">
              <a:solidFill>
                <a:prstClr val="black"/>
              </a:solidFill>
              <a:latin typeface="Calibri"/>
            </a:endParaRPr>
          </a:p>
          <a:p>
            <a:pPr indent="-342900" defTabSz="622300">
              <a:lnSpc>
                <a:spcPct val="90000"/>
              </a:lnSpc>
              <a:spcBef>
                <a:spcPct val="20000"/>
              </a:spcBef>
              <a:spcAft>
                <a:spcPct val="35000"/>
              </a:spcAft>
            </a:pPr>
            <a:endParaRPr lang="fr-FR" sz="1600" b="1" dirty="0">
              <a:solidFill>
                <a:prstClr val="black"/>
              </a:solidFill>
              <a:latin typeface="Calibri"/>
            </a:endParaRPr>
          </a:p>
          <a:p>
            <a:pPr indent="-342900" defTabSz="622300">
              <a:lnSpc>
                <a:spcPct val="90000"/>
              </a:lnSpc>
              <a:spcBef>
                <a:spcPct val="20000"/>
              </a:spcBef>
              <a:spcAft>
                <a:spcPct val="35000"/>
              </a:spcAft>
            </a:pPr>
            <a:endParaRPr lang="fr-FR" sz="1600" b="1" dirty="0">
              <a:solidFill>
                <a:prstClr val="black"/>
              </a:solidFill>
              <a:latin typeface="Calibri"/>
            </a:endParaRPr>
          </a:p>
          <a:p>
            <a:pPr indent="-342900" defTabSz="622300">
              <a:lnSpc>
                <a:spcPct val="90000"/>
              </a:lnSpc>
              <a:spcBef>
                <a:spcPct val="20000"/>
              </a:spcBef>
              <a:spcAft>
                <a:spcPct val="35000"/>
              </a:spcAft>
            </a:pPr>
            <a:endParaRPr lang="fr-FR" sz="1600" b="1" dirty="0">
              <a:solidFill>
                <a:prstClr val="black"/>
              </a:solidFill>
              <a:latin typeface="Calibri"/>
            </a:endParaRPr>
          </a:p>
          <a:p>
            <a:pPr indent="-342900" defTabSz="622300">
              <a:lnSpc>
                <a:spcPct val="90000"/>
              </a:lnSpc>
              <a:spcBef>
                <a:spcPct val="20000"/>
              </a:spcBef>
              <a:spcAft>
                <a:spcPct val="35000"/>
              </a:spcAft>
            </a:pPr>
            <a:endParaRPr lang="fr-FR" sz="1600" b="1" dirty="0">
              <a:solidFill>
                <a:prstClr val="black"/>
              </a:solidFill>
              <a:latin typeface="Calibri"/>
            </a:endParaRPr>
          </a:p>
          <a:p>
            <a:pPr indent="-342900" algn="ctr" defTabSz="622300">
              <a:lnSpc>
                <a:spcPct val="90000"/>
              </a:lnSpc>
              <a:spcBef>
                <a:spcPct val="20000"/>
              </a:spcBef>
              <a:spcAft>
                <a:spcPct val="35000"/>
              </a:spcAft>
            </a:pPr>
            <a:endParaRPr lang="fr-FR" sz="2000" b="1" dirty="0">
              <a:solidFill>
                <a:prstClr val="black"/>
              </a:solidFill>
              <a:latin typeface="Agency FB" pitchFamily="34" charset="0"/>
            </a:endParaRPr>
          </a:p>
          <a:p>
            <a:pPr indent="-342900" algn="ctr" defTabSz="622300">
              <a:lnSpc>
                <a:spcPct val="90000"/>
              </a:lnSpc>
              <a:spcBef>
                <a:spcPct val="20000"/>
              </a:spcBef>
              <a:spcAft>
                <a:spcPct val="35000"/>
              </a:spcAft>
            </a:pPr>
            <a:endParaRPr lang="fr-FR" sz="2000" b="1" dirty="0">
              <a:solidFill>
                <a:prstClr val="black"/>
              </a:solidFill>
              <a:latin typeface="Agency FB" pitchFamily="34" charset="0"/>
            </a:endParaRPr>
          </a:p>
          <a:p>
            <a:pPr indent="-342900" algn="ctr" defTabSz="622300">
              <a:lnSpc>
                <a:spcPct val="90000"/>
              </a:lnSpc>
              <a:spcBef>
                <a:spcPct val="20000"/>
              </a:spcBef>
              <a:spcAft>
                <a:spcPct val="35000"/>
              </a:spcAft>
            </a:pPr>
            <a:endParaRPr lang="fr-FR" sz="2000" b="1" dirty="0">
              <a:solidFill>
                <a:prstClr val="black"/>
              </a:solidFill>
              <a:latin typeface="Agency FB" pitchFamily="34" charset="0"/>
            </a:endParaRPr>
          </a:p>
          <a:p>
            <a:pPr indent="-342900" algn="ctr" defTabSz="622300">
              <a:lnSpc>
                <a:spcPct val="90000"/>
              </a:lnSpc>
              <a:spcBef>
                <a:spcPct val="20000"/>
              </a:spcBef>
              <a:spcAft>
                <a:spcPct val="35000"/>
              </a:spcAft>
            </a:pPr>
            <a:endParaRPr lang="fr-FR" sz="2000" b="1" dirty="0">
              <a:solidFill>
                <a:prstClr val="black"/>
              </a:solidFill>
              <a:latin typeface="Agency FB" pitchFamily="34" charset="0"/>
            </a:endParaRPr>
          </a:p>
          <a:p>
            <a:pPr indent="-342900" algn="ctr" defTabSz="622300">
              <a:lnSpc>
                <a:spcPct val="90000"/>
              </a:lnSpc>
              <a:spcBef>
                <a:spcPct val="20000"/>
              </a:spcBef>
              <a:spcAft>
                <a:spcPct val="35000"/>
              </a:spcAft>
            </a:pPr>
            <a:endParaRPr lang="fr-FR" sz="2000" b="1" dirty="0">
              <a:solidFill>
                <a:prstClr val="black"/>
              </a:solidFill>
              <a:latin typeface="Agency FB" pitchFamily="34" charset="0"/>
            </a:endParaRPr>
          </a:p>
          <a:p>
            <a:pPr indent="-342900" algn="ctr" defTabSz="622300">
              <a:lnSpc>
                <a:spcPct val="90000"/>
              </a:lnSpc>
              <a:spcBef>
                <a:spcPct val="20000"/>
              </a:spcBef>
              <a:spcAft>
                <a:spcPct val="35000"/>
              </a:spcAft>
            </a:pPr>
            <a:endParaRPr lang="fr-FR" sz="2000" b="1" dirty="0">
              <a:solidFill>
                <a:prstClr val="black"/>
              </a:solidFill>
              <a:latin typeface="Agency FB" pitchFamily="34" charset="0"/>
            </a:endParaRPr>
          </a:p>
          <a:p>
            <a:pPr indent="-342900" algn="ctr" defTabSz="622300">
              <a:lnSpc>
                <a:spcPct val="90000"/>
              </a:lnSpc>
              <a:spcBef>
                <a:spcPct val="20000"/>
              </a:spcBef>
              <a:spcAft>
                <a:spcPct val="35000"/>
              </a:spcAft>
            </a:pPr>
            <a:endParaRPr lang="fr-FR" sz="2000" b="1" dirty="0">
              <a:solidFill>
                <a:prstClr val="black"/>
              </a:solidFill>
              <a:latin typeface="Agency FB" pitchFamily="34" charset="0"/>
            </a:endParaRPr>
          </a:p>
          <a:p>
            <a:pPr indent="-342900" algn="ctr" defTabSz="622300">
              <a:lnSpc>
                <a:spcPct val="90000"/>
              </a:lnSpc>
              <a:spcBef>
                <a:spcPct val="20000"/>
              </a:spcBef>
              <a:spcAft>
                <a:spcPct val="35000"/>
              </a:spcAft>
            </a:pPr>
            <a:endParaRPr lang="fr-FR" sz="2000" b="1" dirty="0">
              <a:solidFill>
                <a:prstClr val="black"/>
              </a:solidFill>
              <a:latin typeface="Agency FB" pitchFamily="34" charset="0"/>
            </a:endParaRPr>
          </a:p>
          <a:p>
            <a:pPr indent="-342900" algn="ctr" defTabSz="622300">
              <a:lnSpc>
                <a:spcPct val="90000"/>
              </a:lnSpc>
              <a:spcBef>
                <a:spcPct val="20000"/>
              </a:spcBef>
              <a:spcAft>
                <a:spcPct val="35000"/>
              </a:spcAft>
            </a:pPr>
            <a:endParaRPr lang="fr-FR" sz="2000" b="1" dirty="0">
              <a:solidFill>
                <a:prstClr val="black"/>
              </a:solidFill>
              <a:latin typeface="Agency FB" pitchFamily="34" charset="0"/>
            </a:endParaRPr>
          </a:p>
        </p:txBody>
      </p:sp>
      <p:sp>
        <p:nvSpPr>
          <p:cNvPr id="13" name="Demi-cadre 12"/>
          <p:cNvSpPr/>
          <p:nvPr/>
        </p:nvSpPr>
        <p:spPr>
          <a:xfrm>
            <a:off x="7054900" y="-14014"/>
            <a:ext cx="719138" cy="720725"/>
          </a:xfrm>
          <a:prstGeom prst="halfFrame">
            <a:avLst>
              <a:gd name="adj1" fmla="val 25770"/>
              <a:gd name="adj2" fmla="val 25770"/>
            </a:avLst>
          </a:prstGeom>
          <a:solidFill>
            <a:schemeClr val="accent3">
              <a:lumMod val="60000"/>
              <a:lumOff val="40000"/>
            </a:schemeClr>
          </a:solidFill>
          <a:ln w="190500" cap="rnd">
            <a:noFill/>
            <a:prstDash val="solid"/>
          </a:ln>
          <a:effectLst>
            <a:outerShdw blurRad="107950" dist="12700" dir="5400000" algn="ctr">
              <a:srgbClr val="000000"/>
            </a:outerShdw>
            <a:softEdge rad="635000"/>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3">
            <a:schemeClr val="lt1"/>
          </a:lnRef>
          <a:fillRef idx="1">
            <a:schemeClr val="accent3"/>
          </a:fillRef>
          <a:effectRef idx="1">
            <a:schemeClr val="accent3"/>
          </a:effectRef>
          <a:fontRef idx="minor">
            <a:schemeClr val="lt1"/>
          </a:fontRef>
        </p:style>
      </p:sp>
      <p:sp>
        <p:nvSpPr>
          <p:cNvPr id="16" name="Demi-cadre 15"/>
          <p:cNvSpPr/>
          <p:nvPr/>
        </p:nvSpPr>
        <p:spPr>
          <a:xfrm rot="5400000">
            <a:off x="11470481" y="-58003"/>
            <a:ext cx="720725" cy="719137"/>
          </a:xfrm>
          <a:prstGeom prst="halfFrame">
            <a:avLst>
              <a:gd name="adj1" fmla="val 25770"/>
              <a:gd name="adj2" fmla="val 25770"/>
            </a:avLst>
          </a:prstGeom>
          <a:solidFill>
            <a:schemeClr val="accent3">
              <a:lumMod val="60000"/>
              <a:lumOff val="40000"/>
            </a:schemeClr>
          </a:solidFill>
          <a:ln w="190500" cap="rnd">
            <a:noFill/>
            <a:prstDash val="solid"/>
          </a:ln>
          <a:effectLst>
            <a:outerShdw blurRad="107950" dist="12700" dir="5400000" algn="ctr">
              <a:srgbClr val="000000"/>
            </a:outerShdw>
            <a:softEdge rad="635000"/>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3">
            <a:schemeClr val="lt1"/>
          </a:lnRef>
          <a:fillRef idx="1">
            <a:schemeClr val="accent3"/>
          </a:fillRef>
          <a:effectRef idx="1">
            <a:schemeClr val="accent3"/>
          </a:effectRef>
          <a:fontRef idx="minor">
            <a:schemeClr val="lt1"/>
          </a:fontRef>
        </p:style>
      </p:sp>
      <p:sp>
        <p:nvSpPr>
          <p:cNvPr id="17" name="Demi-cadre 16"/>
          <p:cNvSpPr/>
          <p:nvPr/>
        </p:nvSpPr>
        <p:spPr>
          <a:xfrm rot="16200000">
            <a:off x="6958831" y="6138069"/>
            <a:ext cx="720725" cy="719137"/>
          </a:xfrm>
          <a:prstGeom prst="halfFrame">
            <a:avLst>
              <a:gd name="adj1" fmla="val 25770"/>
              <a:gd name="adj2" fmla="val 25770"/>
            </a:avLst>
          </a:prstGeom>
          <a:solidFill>
            <a:schemeClr val="accent3">
              <a:lumMod val="60000"/>
              <a:lumOff val="40000"/>
            </a:schemeClr>
          </a:solidFill>
          <a:ln w="190500" cap="rnd">
            <a:noFill/>
            <a:prstDash val="solid"/>
          </a:ln>
          <a:effectLst>
            <a:outerShdw blurRad="107950" dist="12700" dir="5400000" algn="ctr">
              <a:srgbClr val="000000"/>
            </a:outerShdw>
            <a:softEdge rad="635000"/>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3">
            <a:schemeClr val="lt1"/>
          </a:lnRef>
          <a:fillRef idx="1">
            <a:schemeClr val="accent3"/>
          </a:fillRef>
          <a:effectRef idx="1">
            <a:schemeClr val="accent3"/>
          </a:effectRef>
          <a:fontRef idx="minor">
            <a:schemeClr val="lt1"/>
          </a:fontRef>
        </p:style>
      </p:sp>
      <p:sp>
        <p:nvSpPr>
          <p:cNvPr id="21" name="Demi-cadre 20"/>
          <p:cNvSpPr/>
          <p:nvPr/>
        </p:nvSpPr>
        <p:spPr>
          <a:xfrm rot="10800000">
            <a:off x="11471275" y="6197660"/>
            <a:ext cx="720725" cy="719137"/>
          </a:xfrm>
          <a:prstGeom prst="halfFrame">
            <a:avLst>
              <a:gd name="adj1" fmla="val 25770"/>
              <a:gd name="adj2" fmla="val 25770"/>
            </a:avLst>
          </a:prstGeom>
          <a:solidFill>
            <a:schemeClr val="accent3">
              <a:lumMod val="60000"/>
              <a:lumOff val="40000"/>
            </a:schemeClr>
          </a:solidFill>
          <a:ln w="190500" cap="rnd">
            <a:noFill/>
            <a:prstDash val="solid"/>
          </a:ln>
          <a:effectLst>
            <a:outerShdw blurRad="107950" dist="12700" dir="5400000" algn="ctr">
              <a:srgbClr val="000000"/>
            </a:outerShdw>
            <a:softEdge rad="635000"/>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3">
            <a:schemeClr val="lt1"/>
          </a:lnRef>
          <a:fillRef idx="1">
            <a:schemeClr val="accent3"/>
          </a:fillRef>
          <a:effectRef idx="1">
            <a:schemeClr val="accent3"/>
          </a:effectRef>
          <a:fontRef idx="minor">
            <a:schemeClr val="lt1"/>
          </a:fontRef>
        </p:style>
      </p:sp>
      <p:sp>
        <p:nvSpPr>
          <p:cNvPr id="22" name="ZoneTexte 21"/>
          <p:cNvSpPr txBox="1"/>
          <p:nvPr/>
        </p:nvSpPr>
        <p:spPr>
          <a:xfrm>
            <a:off x="7678119" y="742337"/>
            <a:ext cx="3888432" cy="5609228"/>
          </a:xfrm>
          <a:prstGeom prst="rect">
            <a:avLst/>
          </a:prstGeom>
          <a:noFill/>
        </p:spPr>
        <p:txBody>
          <a:bodyPr wrap="square" rtlCol="0">
            <a:spAutoFit/>
          </a:bodyPr>
          <a:lstStyle/>
          <a:p>
            <a:pPr marL="342900" indent="-168275" algn="just">
              <a:lnSpc>
                <a:spcPct val="115000"/>
              </a:lnSpc>
              <a:spcAft>
                <a:spcPts val="300"/>
              </a:spcAft>
              <a:buFont typeface="Arial" pitchFamily="34" charset="0"/>
              <a:buChar char="•"/>
              <a:tabLst>
                <a:tab pos="450215" algn="l"/>
              </a:tabLst>
            </a:pPr>
            <a:r>
              <a:rPr lang="fr-FR" sz="2000" dirty="0">
                <a:solidFill>
                  <a:prstClr val="black"/>
                </a:solidFill>
                <a:latin typeface="Times New Roman" pitchFamily="18" charset="0"/>
                <a:ea typeface="Calibri" panose="020F0502020204030204" pitchFamily="34" charset="0"/>
                <a:cs typeface="Times New Roman" pitchFamily="18" charset="0"/>
              </a:rPr>
              <a:t>Intensification et diversification de la production agricole irriguée (Filières : riz, blé, horticoles, sucrière)</a:t>
            </a:r>
          </a:p>
          <a:p>
            <a:pPr marL="342900" indent="-168275" algn="just">
              <a:lnSpc>
                <a:spcPct val="115000"/>
              </a:lnSpc>
              <a:spcAft>
                <a:spcPts val="300"/>
              </a:spcAft>
              <a:buFont typeface="Arial" pitchFamily="34" charset="0"/>
              <a:buChar char="•"/>
              <a:tabLst>
                <a:tab pos="450215" algn="l"/>
              </a:tabLst>
            </a:pPr>
            <a:endParaRPr lang="it-IT" sz="2000" dirty="0">
              <a:solidFill>
                <a:prstClr val="black"/>
              </a:solidFill>
              <a:latin typeface="Times New Roman" pitchFamily="18" charset="0"/>
              <a:ea typeface="Calibri" panose="020F0502020204030204" pitchFamily="34" charset="0"/>
              <a:cs typeface="Times New Roman" pitchFamily="18" charset="0"/>
            </a:endParaRPr>
          </a:p>
          <a:p>
            <a:pPr marL="342900" indent="-168275" algn="just">
              <a:lnSpc>
                <a:spcPct val="115000"/>
              </a:lnSpc>
              <a:spcAft>
                <a:spcPts val="300"/>
              </a:spcAft>
              <a:buFont typeface="Arial" pitchFamily="34" charset="0"/>
              <a:buChar char="•"/>
              <a:tabLst>
                <a:tab pos="450215" algn="l"/>
              </a:tabLst>
            </a:pPr>
            <a:r>
              <a:rPr lang="fr-FR" sz="2000" dirty="0">
                <a:solidFill>
                  <a:prstClr val="black"/>
                </a:solidFill>
                <a:latin typeface="Times New Roman" pitchFamily="18" charset="0"/>
                <a:ea typeface="Calibri" panose="020F0502020204030204" pitchFamily="34" charset="0"/>
                <a:cs typeface="Times New Roman" pitchFamily="18" charset="0"/>
              </a:rPr>
              <a:t>Amélioration des systèmes de productions pluviales pour la valorisation des cultures traditionnelles (Filière céréales traditionnelles)</a:t>
            </a:r>
          </a:p>
          <a:p>
            <a:pPr marL="342900" indent="-168275" algn="just">
              <a:lnSpc>
                <a:spcPct val="115000"/>
              </a:lnSpc>
              <a:spcAft>
                <a:spcPts val="300"/>
              </a:spcAft>
              <a:buFont typeface="Arial" pitchFamily="34" charset="0"/>
              <a:buChar char="•"/>
              <a:tabLst>
                <a:tab pos="450215" algn="l"/>
              </a:tabLst>
            </a:pPr>
            <a:endParaRPr lang="it-IT" sz="2000" dirty="0">
              <a:solidFill>
                <a:prstClr val="black"/>
              </a:solidFill>
              <a:latin typeface="Times New Roman" pitchFamily="18" charset="0"/>
              <a:ea typeface="Calibri" panose="020F0502020204030204" pitchFamily="34" charset="0"/>
              <a:cs typeface="Times New Roman" pitchFamily="18" charset="0"/>
            </a:endParaRPr>
          </a:p>
          <a:p>
            <a:pPr marL="342900" indent="-168275" algn="just">
              <a:lnSpc>
                <a:spcPct val="115000"/>
              </a:lnSpc>
              <a:spcAft>
                <a:spcPts val="300"/>
              </a:spcAft>
              <a:buFont typeface="Arial" pitchFamily="34" charset="0"/>
              <a:buChar char="•"/>
              <a:tabLst>
                <a:tab pos="450215" algn="l"/>
              </a:tabLst>
            </a:pPr>
            <a:r>
              <a:rPr lang="fr-FR" sz="2000" dirty="0">
                <a:solidFill>
                  <a:prstClr val="black"/>
                </a:solidFill>
                <a:latin typeface="Times New Roman" pitchFamily="18" charset="0"/>
                <a:ea typeface="Calibri" panose="020F0502020204030204" pitchFamily="34" charset="0"/>
                <a:cs typeface="Times New Roman" pitchFamily="18" charset="0"/>
              </a:rPr>
              <a:t>Appui au développement des cultures oasiennes (Filière </a:t>
            </a:r>
            <a:r>
              <a:rPr lang="fr-FR" sz="2000" dirty="0" err="1">
                <a:solidFill>
                  <a:prstClr val="black"/>
                </a:solidFill>
                <a:latin typeface="Times New Roman" pitchFamily="18" charset="0"/>
                <a:ea typeface="Calibri" panose="020F0502020204030204" pitchFamily="34" charset="0"/>
                <a:cs typeface="Times New Roman" pitchFamily="18" charset="0"/>
              </a:rPr>
              <a:t>phœnicicole</a:t>
            </a:r>
            <a:r>
              <a:rPr lang="fr-FR" sz="2000" dirty="0">
                <a:solidFill>
                  <a:prstClr val="black"/>
                </a:solidFill>
                <a:latin typeface="Times New Roman" pitchFamily="18" charset="0"/>
                <a:ea typeface="Calibri" panose="020F0502020204030204" pitchFamily="34" charset="0"/>
                <a:cs typeface="Times New Roman" pitchFamily="18" charset="0"/>
              </a:rPr>
              <a:t>)</a:t>
            </a:r>
            <a:endParaRPr lang="it-IT" sz="2000" dirty="0">
              <a:solidFill>
                <a:prstClr val="black"/>
              </a:solidFill>
              <a:latin typeface="Times New Roman" pitchFamily="18" charset="0"/>
              <a:ea typeface="Calibri" panose="020F0502020204030204" pitchFamily="34" charset="0"/>
              <a:cs typeface="Times New Roman" pitchFamily="18" charset="0"/>
            </a:endParaRPr>
          </a:p>
          <a:p>
            <a:endParaRPr lang="fr-FR" sz="2400" dirty="0">
              <a:solidFill>
                <a:prstClr val="black"/>
              </a:solidFill>
              <a:latin typeface="Calibri"/>
            </a:endParaRPr>
          </a:p>
        </p:txBody>
      </p:sp>
      <p:sp>
        <p:nvSpPr>
          <p:cNvPr id="10" name="Freeform 12"/>
          <p:cNvSpPr>
            <a:spLocks/>
          </p:cNvSpPr>
          <p:nvPr>
            <p:custDataLst>
              <p:tags r:id="rId1"/>
            </p:custDataLst>
          </p:nvPr>
        </p:nvSpPr>
        <p:spPr bwMode="auto">
          <a:xfrm>
            <a:off x="3874679" y="3312878"/>
            <a:ext cx="3312368" cy="1872208"/>
          </a:xfrm>
          <a:custGeom>
            <a:avLst/>
            <a:gdLst/>
            <a:ahLst/>
            <a:cxnLst>
              <a:cxn ang="0">
                <a:pos x="0" y="0"/>
              </a:cxn>
              <a:cxn ang="0">
                <a:pos x="1048" y="0"/>
              </a:cxn>
              <a:cxn ang="0">
                <a:pos x="1152" y="288"/>
              </a:cxn>
              <a:cxn ang="0">
                <a:pos x="1048" y="576"/>
              </a:cxn>
              <a:cxn ang="0">
                <a:pos x="0" y="576"/>
              </a:cxn>
              <a:cxn ang="0">
                <a:pos x="0" y="288"/>
              </a:cxn>
              <a:cxn ang="0">
                <a:pos x="0" y="0"/>
              </a:cxn>
            </a:cxnLst>
            <a:rect l="0" t="0" r="r" b="b"/>
            <a:pathLst>
              <a:path w="1152" h="576">
                <a:moveTo>
                  <a:pt x="0" y="0"/>
                </a:moveTo>
                <a:lnTo>
                  <a:pt x="1048" y="0"/>
                </a:lnTo>
                <a:lnTo>
                  <a:pt x="1152" y="288"/>
                </a:lnTo>
                <a:lnTo>
                  <a:pt x="1048" y="576"/>
                </a:lnTo>
                <a:lnTo>
                  <a:pt x="0" y="576"/>
                </a:lnTo>
                <a:lnTo>
                  <a:pt x="0" y="288"/>
                </a:lnTo>
                <a:lnTo>
                  <a:pt x="0" y="0"/>
                </a:lnTo>
                <a:close/>
              </a:path>
            </a:pathLst>
          </a:custGeom>
          <a:solidFill>
            <a:schemeClr val="accent5">
              <a:lumMod val="20000"/>
              <a:lumOff val="80000"/>
            </a:schemeClr>
          </a:solidFill>
        </p:spPr>
        <p:style>
          <a:lnRef idx="0">
            <a:schemeClr val="accent3"/>
          </a:lnRef>
          <a:fillRef idx="3">
            <a:schemeClr val="accent3"/>
          </a:fillRef>
          <a:effectRef idx="3">
            <a:schemeClr val="accent3"/>
          </a:effectRef>
          <a:fontRef idx="minor">
            <a:schemeClr val="lt1"/>
          </a:fontRef>
        </p:style>
        <p:txBody>
          <a:bodyPr vert="horz" wrap="none" lIns="91440" tIns="45720" rIns="91440" bIns="45720" rtlCol="0" anchor="ctr">
            <a:noAutofit/>
            <a:flatTx/>
          </a:bodyPr>
          <a:lstStyle/>
          <a:p>
            <a:pPr indent="-342900" algn="ctr" rtl="1">
              <a:lnSpc>
                <a:spcPct val="90000"/>
              </a:lnSpc>
              <a:spcBef>
                <a:spcPct val="0"/>
              </a:spcBef>
              <a:spcAft>
                <a:spcPct val="35000"/>
              </a:spcAft>
              <a:tabLst>
                <a:tab pos="174625" algn="l"/>
              </a:tabLst>
            </a:pPr>
            <a:r>
              <a:rPr lang="fr-FR" sz="1600" b="1" cap="all" dirty="0">
                <a:ln w="9000" cmpd="sng">
                  <a:solidFill>
                    <a:srgbClr val="C0504D">
                      <a:lumMod val="50000"/>
                    </a:srgbClr>
                  </a:solidFill>
                  <a:prstDash val="solid"/>
                </a:ln>
                <a:solidFill>
                  <a:srgbClr val="1E9221"/>
                </a:solidFill>
                <a:effectLst>
                  <a:reflection blurRad="12700" stA="28000" endPos="45000" dist="1000" dir="5400000" sy="-100000" algn="bl" rotWithShape="0"/>
                </a:effectLst>
                <a:latin typeface="Calibri"/>
              </a:rPr>
              <a:t>Programme 1.</a:t>
            </a:r>
          </a:p>
          <a:p>
            <a:pPr indent="-342900" algn="ctr" rtl="1">
              <a:lnSpc>
                <a:spcPct val="90000"/>
              </a:lnSpc>
              <a:spcBef>
                <a:spcPct val="0"/>
              </a:spcBef>
              <a:spcAft>
                <a:spcPct val="35000"/>
              </a:spcAft>
              <a:tabLst>
                <a:tab pos="174625" algn="l"/>
              </a:tabLst>
            </a:pPr>
            <a:r>
              <a:rPr lang="fr-FR" sz="1600" b="1" cap="all" dirty="0">
                <a:ln w="9000" cmpd="sng">
                  <a:solidFill>
                    <a:srgbClr val="C0504D">
                      <a:lumMod val="50000"/>
                    </a:srgbClr>
                  </a:solidFill>
                  <a:prstDash val="solid"/>
                </a:ln>
                <a:solidFill>
                  <a:srgbClr val="1E9221"/>
                </a:solidFill>
                <a:effectLst>
                  <a:reflection blurRad="12700" stA="28000" endPos="45000" dist="1000" dir="5400000" sy="-100000" algn="bl" rotWithShape="0"/>
                </a:effectLst>
                <a:latin typeface="Calibri"/>
              </a:rPr>
              <a:t> Intensification et diversification</a:t>
            </a:r>
          </a:p>
          <a:p>
            <a:pPr indent="-342900" algn="ctr" rtl="1">
              <a:lnSpc>
                <a:spcPct val="90000"/>
              </a:lnSpc>
              <a:spcBef>
                <a:spcPct val="0"/>
              </a:spcBef>
              <a:spcAft>
                <a:spcPct val="35000"/>
              </a:spcAft>
              <a:tabLst>
                <a:tab pos="174625" algn="l"/>
              </a:tabLst>
            </a:pPr>
            <a:r>
              <a:rPr lang="fr-FR" sz="1600" b="1" cap="all" dirty="0">
                <a:ln w="9000" cmpd="sng">
                  <a:solidFill>
                    <a:srgbClr val="C0504D">
                      <a:lumMod val="50000"/>
                    </a:srgbClr>
                  </a:solidFill>
                  <a:prstDash val="solid"/>
                </a:ln>
                <a:solidFill>
                  <a:srgbClr val="1E9221"/>
                </a:solidFill>
                <a:effectLst>
                  <a:reflection blurRad="12700" stA="28000" endPos="45000" dist="1000" dir="5400000" sy="-100000" algn="bl" rotWithShape="0"/>
                </a:effectLst>
                <a:latin typeface="Calibri"/>
              </a:rPr>
              <a:t> de la production agricole</a:t>
            </a:r>
          </a:p>
        </p:txBody>
      </p:sp>
      <p:sp>
        <p:nvSpPr>
          <p:cNvPr id="3" name="ZoneTexte 2">
            <a:extLst>
              <a:ext uri="{FF2B5EF4-FFF2-40B4-BE49-F238E27FC236}">
                <a16:creationId xmlns:a16="http://schemas.microsoft.com/office/drawing/2014/main" id="{A6FFA06B-75D9-9DD1-35E1-45555B16D3D7}"/>
              </a:ext>
            </a:extLst>
          </p:cNvPr>
          <p:cNvSpPr txBox="1"/>
          <p:nvPr/>
        </p:nvSpPr>
        <p:spPr>
          <a:xfrm>
            <a:off x="355051" y="260648"/>
            <a:ext cx="5092362" cy="2632003"/>
          </a:xfrm>
          <a:prstGeom prst="rect">
            <a:avLst/>
          </a:prstGeom>
          <a:solidFill>
            <a:schemeClr val="bg1">
              <a:lumMod val="95000"/>
            </a:schemeClr>
          </a:solidFill>
        </p:spPr>
        <p:txBody>
          <a:bodyPr wrap="square">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fr-FR" sz="1600" b="1" i="0" u="none" strike="noStrike" kern="1200" cap="none" spc="0" normalizeH="0" baseline="0" noProof="0" dirty="0">
                <a:ln>
                  <a:noFill/>
                </a:ln>
                <a:effectLst/>
                <a:uLnTx/>
                <a:uFillTx/>
                <a:latin typeface="Arial" panose="020B0604020202020204" pitchFamily="34" charset="0"/>
                <a:ea typeface="+mn-ea"/>
                <a:cs typeface="+mn-cs"/>
              </a:rPr>
              <a:t>Le principal enjeu pour l’agriculture est donc de mettre à profit le grand potentiel de terres agricoles et le potentiel hydrique, pour la diversification et l’intensification des cultures à travers les investissements publics et privés. </a:t>
            </a: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fr-FR" sz="1600" b="1" i="0" u="none" strike="noStrike" kern="1200" cap="none" spc="0" normalizeH="0" baseline="0" noProof="0" dirty="0">
                <a:ln>
                  <a:noFill/>
                </a:ln>
                <a:effectLst/>
                <a:uLnTx/>
                <a:uFillTx/>
                <a:latin typeface="Arial" panose="020B0604020202020204" pitchFamily="34" charset="0"/>
                <a:ea typeface="+mn-ea"/>
                <a:cs typeface="+mn-cs"/>
              </a:rPr>
              <a:t>Les orientations stratégiques du second Plan d’action de la SCAPP s’organisent autour de : </a:t>
            </a:r>
          </a:p>
        </p:txBody>
      </p:sp>
    </p:spTree>
    <p:extLst>
      <p:ext uri="{BB962C8B-B14F-4D97-AF65-F5344CB8AC3E}">
        <p14:creationId xmlns:p14="http://schemas.microsoft.com/office/powerpoint/2010/main" val="7048757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ChangeArrowheads="1"/>
          </p:cNvSpPr>
          <p:nvPr/>
        </p:nvSpPr>
        <p:spPr bwMode="auto">
          <a:xfrm>
            <a:off x="5807968" y="260648"/>
            <a:ext cx="4608512" cy="6336704"/>
          </a:xfrm>
          <a:prstGeom prst="rect">
            <a:avLst/>
          </a:prstGeom>
          <a:solidFill>
            <a:schemeClr val="bg1"/>
          </a:solidFill>
          <a:ln w="190500" cap="rnd">
            <a:noFill/>
            <a:prstDash val="solid"/>
          </a:ln>
          <a:effectLst>
            <a:outerShdw blurRad="107950" dist="12700" dir="5400000" algn="ctr">
              <a:srgbClr val="000000"/>
            </a:outerShdw>
            <a:softEdge rad="635000"/>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3">
            <a:schemeClr val="lt1"/>
          </a:lnRef>
          <a:fillRef idx="1">
            <a:schemeClr val="accent3"/>
          </a:fillRef>
          <a:effectRef idx="1">
            <a:schemeClr val="accent3"/>
          </a:effectRef>
          <a:fontRef idx="minor">
            <a:schemeClr val="lt1"/>
          </a:fontRef>
        </p:style>
        <p:txBody>
          <a:bodyPr wrap="none" anchor="ctr">
            <a:flatTx/>
          </a:bodyPr>
          <a:lstStyle/>
          <a:p>
            <a:pPr indent="-342900" algn="ctr" defTabSz="622300">
              <a:lnSpc>
                <a:spcPct val="90000"/>
              </a:lnSpc>
              <a:spcBef>
                <a:spcPct val="20000"/>
              </a:spcBef>
              <a:spcAft>
                <a:spcPct val="35000"/>
              </a:spcAft>
            </a:pPr>
            <a:endParaRPr lang="fr-FR" sz="2000" b="1" dirty="0">
              <a:solidFill>
                <a:prstClr val="black"/>
              </a:solidFill>
              <a:latin typeface="Agency FB" pitchFamily="34" charset="0"/>
            </a:endParaRPr>
          </a:p>
          <a:p>
            <a:pPr indent="-342900" defTabSz="622300">
              <a:lnSpc>
                <a:spcPct val="90000"/>
              </a:lnSpc>
              <a:spcBef>
                <a:spcPct val="20000"/>
              </a:spcBef>
              <a:spcAft>
                <a:spcPct val="35000"/>
              </a:spcAft>
            </a:pPr>
            <a:endParaRPr lang="fr-FR" sz="1600" b="1" dirty="0">
              <a:solidFill>
                <a:prstClr val="black"/>
              </a:solidFill>
              <a:latin typeface="Calibri"/>
            </a:endParaRPr>
          </a:p>
          <a:p>
            <a:pPr indent="-342900" defTabSz="622300">
              <a:lnSpc>
                <a:spcPct val="90000"/>
              </a:lnSpc>
              <a:spcBef>
                <a:spcPct val="20000"/>
              </a:spcBef>
              <a:spcAft>
                <a:spcPct val="35000"/>
              </a:spcAft>
            </a:pPr>
            <a:endParaRPr lang="fr-FR" sz="1600" b="1" dirty="0">
              <a:solidFill>
                <a:prstClr val="black"/>
              </a:solidFill>
              <a:latin typeface="Calibri"/>
            </a:endParaRPr>
          </a:p>
          <a:p>
            <a:pPr indent="-342900" defTabSz="622300">
              <a:lnSpc>
                <a:spcPct val="90000"/>
              </a:lnSpc>
              <a:spcBef>
                <a:spcPct val="20000"/>
              </a:spcBef>
              <a:spcAft>
                <a:spcPct val="35000"/>
              </a:spcAft>
            </a:pPr>
            <a:endParaRPr lang="fr-FR" sz="1600" b="1" dirty="0">
              <a:solidFill>
                <a:prstClr val="black"/>
              </a:solidFill>
              <a:latin typeface="Calibri"/>
            </a:endParaRPr>
          </a:p>
          <a:p>
            <a:pPr indent="-342900" defTabSz="622300">
              <a:lnSpc>
                <a:spcPct val="90000"/>
              </a:lnSpc>
              <a:spcBef>
                <a:spcPct val="20000"/>
              </a:spcBef>
              <a:spcAft>
                <a:spcPct val="35000"/>
              </a:spcAft>
            </a:pPr>
            <a:endParaRPr lang="fr-FR" sz="1600" b="1" dirty="0">
              <a:solidFill>
                <a:prstClr val="black"/>
              </a:solidFill>
              <a:latin typeface="Calibri"/>
            </a:endParaRPr>
          </a:p>
          <a:p>
            <a:pPr indent="-342900" defTabSz="622300">
              <a:lnSpc>
                <a:spcPct val="90000"/>
              </a:lnSpc>
              <a:spcBef>
                <a:spcPct val="20000"/>
              </a:spcBef>
              <a:spcAft>
                <a:spcPct val="35000"/>
              </a:spcAft>
            </a:pPr>
            <a:endParaRPr lang="fr-FR" sz="1600" b="1" dirty="0">
              <a:solidFill>
                <a:prstClr val="black"/>
              </a:solidFill>
              <a:latin typeface="Calibri"/>
            </a:endParaRPr>
          </a:p>
          <a:p>
            <a:pPr indent="-342900" algn="ctr" defTabSz="622300">
              <a:lnSpc>
                <a:spcPct val="90000"/>
              </a:lnSpc>
              <a:spcBef>
                <a:spcPct val="20000"/>
              </a:spcBef>
              <a:spcAft>
                <a:spcPct val="35000"/>
              </a:spcAft>
            </a:pPr>
            <a:endParaRPr lang="fr-FR" sz="2000" b="1" dirty="0">
              <a:solidFill>
                <a:prstClr val="black"/>
              </a:solidFill>
              <a:latin typeface="Agency FB" pitchFamily="34" charset="0"/>
            </a:endParaRPr>
          </a:p>
          <a:p>
            <a:pPr indent="-342900" algn="ctr" defTabSz="622300">
              <a:lnSpc>
                <a:spcPct val="90000"/>
              </a:lnSpc>
              <a:spcBef>
                <a:spcPct val="20000"/>
              </a:spcBef>
              <a:spcAft>
                <a:spcPct val="35000"/>
              </a:spcAft>
            </a:pPr>
            <a:endParaRPr lang="fr-FR" sz="2000" b="1" dirty="0">
              <a:solidFill>
                <a:prstClr val="black"/>
              </a:solidFill>
              <a:latin typeface="Agency FB" pitchFamily="34" charset="0"/>
            </a:endParaRPr>
          </a:p>
          <a:p>
            <a:pPr indent="-342900" algn="ctr" defTabSz="622300">
              <a:lnSpc>
                <a:spcPct val="90000"/>
              </a:lnSpc>
              <a:spcBef>
                <a:spcPct val="20000"/>
              </a:spcBef>
              <a:spcAft>
                <a:spcPct val="35000"/>
              </a:spcAft>
            </a:pPr>
            <a:endParaRPr lang="fr-FR" sz="2000" b="1" dirty="0">
              <a:solidFill>
                <a:prstClr val="black"/>
              </a:solidFill>
              <a:latin typeface="Agency FB" pitchFamily="34" charset="0"/>
            </a:endParaRPr>
          </a:p>
          <a:p>
            <a:pPr indent="-342900" algn="ctr" defTabSz="622300">
              <a:lnSpc>
                <a:spcPct val="90000"/>
              </a:lnSpc>
              <a:spcBef>
                <a:spcPct val="20000"/>
              </a:spcBef>
              <a:spcAft>
                <a:spcPct val="35000"/>
              </a:spcAft>
            </a:pPr>
            <a:endParaRPr lang="fr-FR" sz="2000" b="1" dirty="0">
              <a:solidFill>
                <a:prstClr val="black"/>
              </a:solidFill>
              <a:latin typeface="Agency FB" pitchFamily="34" charset="0"/>
            </a:endParaRPr>
          </a:p>
          <a:p>
            <a:pPr indent="-342900" algn="ctr" defTabSz="622300">
              <a:lnSpc>
                <a:spcPct val="90000"/>
              </a:lnSpc>
              <a:spcBef>
                <a:spcPct val="20000"/>
              </a:spcBef>
              <a:spcAft>
                <a:spcPct val="35000"/>
              </a:spcAft>
            </a:pPr>
            <a:endParaRPr lang="fr-FR" sz="2000" b="1" dirty="0">
              <a:solidFill>
                <a:prstClr val="black"/>
              </a:solidFill>
              <a:latin typeface="Agency FB" pitchFamily="34" charset="0"/>
            </a:endParaRPr>
          </a:p>
          <a:p>
            <a:pPr indent="-342900" algn="ctr" defTabSz="622300">
              <a:lnSpc>
                <a:spcPct val="90000"/>
              </a:lnSpc>
              <a:spcBef>
                <a:spcPct val="20000"/>
              </a:spcBef>
              <a:spcAft>
                <a:spcPct val="35000"/>
              </a:spcAft>
            </a:pPr>
            <a:endParaRPr lang="fr-FR" sz="2000" b="1" dirty="0">
              <a:solidFill>
                <a:prstClr val="black"/>
              </a:solidFill>
              <a:latin typeface="Agency FB" pitchFamily="34" charset="0"/>
            </a:endParaRPr>
          </a:p>
          <a:p>
            <a:pPr indent="-342900" algn="ctr" defTabSz="622300">
              <a:lnSpc>
                <a:spcPct val="90000"/>
              </a:lnSpc>
              <a:spcBef>
                <a:spcPct val="20000"/>
              </a:spcBef>
              <a:spcAft>
                <a:spcPct val="35000"/>
              </a:spcAft>
            </a:pPr>
            <a:endParaRPr lang="fr-FR" sz="2000" b="1" dirty="0">
              <a:solidFill>
                <a:prstClr val="black"/>
              </a:solidFill>
              <a:latin typeface="Agency FB" pitchFamily="34" charset="0"/>
            </a:endParaRPr>
          </a:p>
          <a:p>
            <a:pPr indent="-342900" algn="ctr" defTabSz="622300">
              <a:lnSpc>
                <a:spcPct val="90000"/>
              </a:lnSpc>
              <a:spcBef>
                <a:spcPct val="20000"/>
              </a:spcBef>
              <a:spcAft>
                <a:spcPct val="35000"/>
              </a:spcAft>
            </a:pPr>
            <a:endParaRPr lang="fr-FR" sz="2000" b="1" dirty="0">
              <a:solidFill>
                <a:prstClr val="black"/>
              </a:solidFill>
              <a:latin typeface="Agency FB" pitchFamily="34" charset="0"/>
            </a:endParaRPr>
          </a:p>
          <a:p>
            <a:pPr indent="-342900" algn="ctr" defTabSz="622300">
              <a:lnSpc>
                <a:spcPct val="90000"/>
              </a:lnSpc>
              <a:spcBef>
                <a:spcPct val="20000"/>
              </a:spcBef>
              <a:spcAft>
                <a:spcPct val="35000"/>
              </a:spcAft>
            </a:pPr>
            <a:endParaRPr lang="fr-FR" sz="2000" b="1" dirty="0">
              <a:solidFill>
                <a:prstClr val="black"/>
              </a:solidFill>
              <a:latin typeface="Agency FB" pitchFamily="34" charset="0"/>
            </a:endParaRPr>
          </a:p>
        </p:txBody>
      </p:sp>
      <p:sp>
        <p:nvSpPr>
          <p:cNvPr id="13" name="Demi-cadre 12"/>
          <p:cNvSpPr/>
          <p:nvPr/>
        </p:nvSpPr>
        <p:spPr>
          <a:xfrm>
            <a:off x="5591944" y="1"/>
            <a:ext cx="719138" cy="720725"/>
          </a:xfrm>
          <a:prstGeom prst="halfFrame">
            <a:avLst>
              <a:gd name="adj1" fmla="val 25770"/>
              <a:gd name="adj2" fmla="val 25770"/>
            </a:avLst>
          </a:prstGeom>
          <a:solidFill>
            <a:schemeClr val="accent3">
              <a:lumMod val="60000"/>
              <a:lumOff val="40000"/>
            </a:schemeClr>
          </a:solidFill>
          <a:ln w="190500" cap="rnd">
            <a:noFill/>
            <a:prstDash val="solid"/>
          </a:ln>
          <a:effectLst>
            <a:outerShdw blurRad="107950" dist="12700" dir="5400000" algn="ctr">
              <a:srgbClr val="000000"/>
            </a:outerShdw>
            <a:softEdge rad="635000"/>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3">
            <a:schemeClr val="lt1"/>
          </a:lnRef>
          <a:fillRef idx="1">
            <a:schemeClr val="accent3"/>
          </a:fillRef>
          <a:effectRef idx="1">
            <a:schemeClr val="accent3"/>
          </a:effectRef>
          <a:fontRef idx="minor">
            <a:schemeClr val="lt1"/>
          </a:fontRef>
        </p:style>
      </p:sp>
      <p:sp>
        <p:nvSpPr>
          <p:cNvPr id="16" name="Demi-cadre 15"/>
          <p:cNvSpPr/>
          <p:nvPr/>
        </p:nvSpPr>
        <p:spPr>
          <a:xfrm rot="5400000">
            <a:off x="9948070" y="795"/>
            <a:ext cx="720725" cy="719137"/>
          </a:xfrm>
          <a:prstGeom prst="halfFrame">
            <a:avLst>
              <a:gd name="adj1" fmla="val 25770"/>
              <a:gd name="adj2" fmla="val 25770"/>
            </a:avLst>
          </a:prstGeom>
          <a:solidFill>
            <a:schemeClr val="accent3">
              <a:lumMod val="60000"/>
              <a:lumOff val="40000"/>
            </a:schemeClr>
          </a:solidFill>
          <a:ln w="190500" cap="rnd">
            <a:noFill/>
            <a:prstDash val="solid"/>
          </a:ln>
          <a:effectLst>
            <a:outerShdw blurRad="107950" dist="12700" dir="5400000" algn="ctr">
              <a:srgbClr val="000000"/>
            </a:outerShdw>
            <a:softEdge rad="635000"/>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3">
            <a:schemeClr val="lt1"/>
          </a:lnRef>
          <a:fillRef idx="1">
            <a:schemeClr val="accent3"/>
          </a:fillRef>
          <a:effectRef idx="1">
            <a:schemeClr val="accent3"/>
          </a:effectRef>
          <a:fontRef idx="minor">
            <a:schemeClr val="lt1"/>
          </a:fontRef>
        </p:style>
      </p:sp>
      <p:sp>
        <p:nvSpPr>
          <p:cNvPr id="17" name="Demi-cadre 16"/>
          <p:cNvSpPr/>
          <p:nvPr/>
        </p:nvSpPr>
        <p:spPr>
          <a:xfrm rot="16200000">
            <a:off x="5663159" y="6138070"/>
            <a:ext cx="720725" cy="719137"/>
          </a:xfrm>
          <a:prstGeom prst="halfFrame">
            <a:avLst>
              <a:gd name="adj1" fmla="val 25770"/>
              <a:gd name="adj2" fmla="val 25770"/>
            </a:avLst>
          </a:prstGeom>
          <a:solidFill>
            <a:schemeClr val="accent3">
              <a:lumMod val="60000"/>
              <a:lumOff val="40000"/>
            </a:schemeClr>
          </a:solidFill>
          <a:ln w="190500" cap="rnd">
            <a:noFill/>
            <a:prstDash val="solid"/>
          </a:ln>
          <a:effectLst>
            <a:outerShdw blurRad="107950" dist="12700" dir="5400000" algn="ctr">
              <a:srgbClr val="000000"/>
            </a:outerShdw>
            <a:softEdge rad="635000"/>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3">
            <a:schemeClr val="lt1"/>
          </a:lnRef>
          <a:fillRef idx="1">
            <a:schemeClr val="accent3"/>
          </a:fillRef>
          <a:effectRef idx="1">
            <a:schemeClr val="accent3"/>
          </a:effectRef>
          <a:fontRef idx="minor">
            <a:schemeClr val="lt1"/>
          </a:fontRef>
        </p:style>
      </p:sp>
      <p:sp>
        <p:nvSpPr>
          <p:cNvPr id="21" name="Demi-cadre 20"/>
          <p:cNvSpPr/>
          <p:nvPr/>
        </p:nvSpPr>
        <p:spPr>
          <a:xfrm rot="10800000">
            <a:off x="9947276" y="6138864"/>
            <a:ext cx="720725" cy="719137"/>
          </a:xfrm>
          <a:prstGeom prst="halfFrame">
            <a:avLst>
              <a:gd name="adj1" fmla="val 25770"/>
              <a:gd name="adj2" fmla="val 25770"/>
            </a:avLst>
          </a:prstGeom>
          <a:solidFill>
            <a:schemeClr val="accent3">
              <a:lumMod val="60000"/>
              <a:lumOff val="40000"/>
            </a:schemeClr>
          </a:solidFill>
          <a:ln w="190500" cap="rnd">
            <a:noFill/>
            <a:prstDash val="solid"/>
          </a:ln>
          <a:effectLst>
            <a:outerShdw blurRad="107950" dist="12700" dir="5400000" algn="ctr">
              <a:srgbClr val="000000"/>
            </a:outerShdw>
            <a:softEdge rad="635000"/>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3">
            <a:schemeClr val="lt1"/>
          </a:lnRef>
          <a:fillRef idx="1">
            <a:schemeClr val="accent3"/>
          </a:fillRef>
          <a:effectRef idx="1">
            <a:schemeClr val="accent3"/>
          </a:effectRef>
          <a:fontRef idx="minor">
            <a:schemeClr val="lt1"/>
          </a:fontRef>
        </p:style>
      </p:sp>
      <p:sp>
        <p:nvSpPr>
          <p:cNvPr id="18" name="Titre 1"/>
          <p:cNvSpPr txBox="1">
            <a:spLocks/>
          </p:cNvSpPr>
          <p:nvPr/>
        </p:nvSpPr>
        <p:spPr>
          <a:xfrm rot="16200000">
            <a:off x="-1563217" y="3087215"/>
            <a:ext cx="6858002" cy="683568"/>
          </a:xfrm>
          <a:prstGeom prst="rect">
            <a:avLst/>
          </a:prstGeom>
          <a:solidFill>
            <a:schemeClr val="accent5">
              <a:lumMod val="20000"/>
              <a:lumOff val="80000"/>
            </a:schemeClr>
          </a:solidFill>
          <a:ln w="190500" cap="rnd" cmpd="sng" algn="ctr">
            <a:solidFill>
              <a:srgbClr val="C8C6BD"/>
            </a:solidFill>
            <a:prstDash val="solid"/>
          </a:ln>
          <a:effectLst/>
          <a:scene3d>
            <a:camera prst="perspectiveFront" fov="5400000"/>
            <a:lightRig rig="threePt" dir="t">
              <a:rot lat="0" lon="0" rev="19200000"/>
            </a:lightRig>
          </a:scene3d>
          <a:sp3d extrusionH="25400">
            <a:bevelT w="304800" h="152400" prst="artDeco"/>
            <a:extrusionClr>
              <a:srgbClr val="000000"/>
            </a:extrusionClr>
          </a:sp3d>
        </p:spPr>
        <p:style>
          <a:lnRef idx="3">
            <a:schemeClr val="lt1"/>
          </a:lnRef>
          <a:fillRef idx="1">
            <a:schemeClr val="accent3"/>
          </a:fillRef>
          <a:effectRef idx="1">
            <a:schemeClr val="accent3"/>
          </a:effectRef>
          <a:fontRef idx="minor">
            <a:schemeClr val="lt1"/>
          </a:fontRef>
        </p:style>
        <p:txBody>
          <a:bodyPr vert="horz" wrap="none" anchor="ctr">
            <a:flatTx/>
          </a:bodyPr>
          <a:lstStyle>
            <a:defPPr>
              <a:defRPr lang="it-IT"/>
            </a:defPPr>
            <a:lvl1pPr algn="ctr" eaLnBrk="0" fontAlgn="base" hangingPunct="0">
              <a:lnSpc>
                <a:spcPct val="150000"/>
              </a:lnSpc>
              <a:spcBef>
                <a:spcPct val="0"/>
              </a:spcBef>
              <a:spcAft>
                <a:spcPct val="0"/>
              </a:spcAft>
              <a:defRPr sz="1400" b="1" cap="all">
                <a:ln w="9000" cmpd="sng">
                  <a:solidFill>
                    <a:schemeClr val="accent2">
                      <a:lumMod val="50000"/>
                    </a:schemeClr>
                  </a:solidFill>
                  <a:prstDash val="solid"/>
                </a:ln>
                <a:solidFill>
                  <a:srgbClr val="FFC000"/>
                </a:solidFill>
                <a:effectLst>
                  <a:reflection blurRad="12700" stA="28000" endPos="45000" dist="1000" dir="5400000" sy="-100000" algn="bl" rotWithShape="0"/>
                </a:effectLst>
              </a:defRPr>
            </a:lvl1pPr>
          </a:lstStyle>
          <a:p>
            <a:r>
              <a:rPr lang="fr-FR" sz="2800" cap="none" dirty="0">
                <a:ln w="1905">
                  <a:solidFill>
                    <a:srgbClr val="4F81BD">
                      <a:lumMod val="50000"/>
                    </a:srgbClr>
                  </a:solidFill>
                </a:ln>
                <a:solidFill>
                  <a:srgbClr val="0070C0"/>
                </a:solidFill>
                <a:effectLst>
                  <a:innerShdw blurRad="69850" dist="43180" dir="5400000">
                    <a:srgbClr val="000000">
                      <a:alpha val="65000"/>
                    </a:srgbClr>
                  </a:innerShdw>
                </a:effectLst>
                <a:latin typeface="Arabic Transparent" pitchFamily="34" charset="0"/>
                <a:cs typeface="Arabic Transparent" pitchFamily="34" charset="0"/>
              </a:rPr>
              <a:t>Programmes PNDA</a:t>
            </a:r>
            <a:endParaRPr lang="fr-FR" sz="2800" dirty="0">
              <a:ln w="1905">
                <a:solidFill>
                  <a:srgbClr val="4F81BD">
                    <a:lumMod val="50000"/>
                  </a:srgbClr>
                </a:solidFill>
              </a:ln>
              <a:solidFill>
                <a:srgbClr val="0070C0"/>
              </a:solidFill>
              <a:effectLst>
                <a:innerShdw blurRad="69850" dist="43180" dir="5400000">
                  <a:srgbClr val="000000">
                    <a:alpha val="65000"/>
                  </a:srgbClr>
                </a:innerShdw>
              </a:effectLst>
              <a:latin typeface="Arabic Transparent" pitchFamily="34" charset="0"/>
              <a:cs typeface="Arabic Transparent" pitchFamily="34" charset="0"/>
            </a:endParaRPr>
          </a:p>
        </p:txBody>
      </p:sp>
      <p:sp>
        <p:nvSpPr>
          <p:cNvPr id="22" name="ZoneTexte 21"/>
          <p:cNvSpPr txBox="1"/>
          <p:nvPr/>
        </p:nvSpPr>
        <p:spPr>
          <a:xfrm>
            <a:off x="6023992" y="257732"/>
            <a:ext cx="4104456" cy="5609228"/>
          </a:xfrm>
          <a:prstGeom prst="rect">
            <a:avLst/>
          </a:prstGeom>
          <a:noFill/>
        </p:spPr>
        <p:txBody>
          <a:bodyPr wrap="square" rtlCol="0">
            <a:spAutoFit/>
          </a:bodyPr>
          <a:lstStyle/>
          <a:p>
            <a:pPr marL="342900" indent="-342900" algn="just">
              <a:lnSpc>
                <a:spcPct val="120000"/>
              </a:lnSpc>
              <a:spcBef>
                <a:spcPts val="600"/>
              </a:spcBef>
              <a:spcAft>
                <a:spcPts val="300"/>
              </a:spcAft>
              <a:buFont typeface="Wingdings" pitchFamily="2" charset="2"/>
              <a:buChar char="§"/>
              <a:tabLst>
                <a:tab pos="450215" algn="l"/>
              </a:tabLst>
            </a:pPr>
            <a:r>
              <a:rPr lang="fr-FR" sz="2000" dirty="0">
                <a:solidFill>
                  <a:prstClr val="black"/>
                </a:solidFill>
                <a:latin typeface="Times New Roman" pitchFamily="18" charset="0"/>
                <a:cs typeface="Times New Roman" pitchFamily="18" charset="0"/>
              </a:rPr>
              <a:t>Amélioration des infrastructures et des équipements de stockage, de transformation et   conditionnement.</a:t>
            </a:r>
          </a:p>
          <a:p>
            <a:pPr marL="342900" indent="-342900" algn="just">
              <a:lnSpc>
                <a:spcPct val="120000"/>
              </a:lnSpc>
              <a:spcBef>
                <a:spcPts val="600"/>
              </a:spcBef>
              <a:spcAft>
                <a:spcPts val="300"/>
              </a:spcAft>
              <a:buFont typeface="Wingdings" pitchFamily="2" charset="2"/>
              <a:buChar char="§"/>
              <a:tabLst>
                <a:tab pos="450215" algn="l"/>
              </a:tabLst>
            </a:pPr>
            <a:r>
              <a:rPr lang="fr-FR" sz="2000" dirty="0">
                <a:solidFill>
                  <a:prstClr val="black"/>
                </a:solidFill>
                <a:latin typeface="Times New Roman" pitchFamily="18" charset="0"/>
                <a:cs typeface="Times New Roman" pitchFamily="18" charset="0"/>
              </a:rPr>
              <a:t>Amélioration de la commercialisation des produits agricoles.</a:t>
            </a:r>
          </a:p>
          <a:p>
            <a:pPr marL="342900" indent="-342900" algn="just">
              <a:lnSpc>
                <a:spcPct val="120000"/>
              </a:lnSpc>
              <a:spcBef>
                <a:spcPts val="600"/>
              </a:spcBef>
              <a:spcAft>
                <a:spcPts val="300"/>
              </a:spcAft>
              <a:buFont typeface="Wingdings" pitchFamily="2" charset="2"/>
              <a:buChar char="§"/>
              <a:tabLst>
                <a:tab pos="450215" algn="l"/>
              </a:tabLst>
            </a:pPr>
            <a:r>
              <a:rPr lang="fr-FR" sz="2000" dirty="0">
                <a:solidFill>
                  <a:prstClr val="black"/>
                </a:solidFill>
                <a:latin typeface="Times New Roman" pitchFamily="18" charset="0"/>
                <a:cs typeface="Times New Roman" pitchFamily="18" charset="0"/>
              </a:rPr>
              <a:t>Appui à la mise en place d’un environnement favorable à la compétitivité du secteur. </a:t>
            </a:r>
          </a:p>
          <a:p>
            <a:pPr marL="342900" indent="-342900" algn="just">
              <a:lnSpc>
                <a:spcPct val="120000"/>
              </a:lnSpc>
              <a:spcBef>
                <a:spcPts val="600"/>
              </a:spcBef>
              <a:spcAft>
                <a:spcPts val="300"/>
              </a:spcAft>
              <a:buFont typeface="Wingdings" pitchFamily="2" charset="2"/>
              <a:buChar char="§"/>
              <a:tabLst>
                <a:tab pos="450215" algn="l"/>
              </a:tabLst>
            </a:pPr>
            <a:r>
              <a:rPr lang="fr-FR" sz="2000" dirty="0">
                <a:solidFill>
                  <a:prstClr val="black"/>
                </a:solidFill>
                <a:latin typeface="Times New Roman" pitchFamily="18" charset="0"/>
                <a:cs typeface="Times New Roman" pitchFamily="18" charset="0"/>
              </a:rPr>
              <a:t>Renforcement des capacités techniques, organisationnelles, managériales et de négociation des acteurs des filières .</a:t>
            </a:r>
            <a:endParaRPr lang="it-IT" sz="2000" dirty="0">
              <a:solidFill>
                <a:prstClr val="black"/>
              </a:solidFill>
              <a:latin typeface="Times New Roman" pitchFamily="18" charset="0"/>
              <a:cs typeface="Times New Roman" pitchFamily="18" charset="0"/>
            </a:endParaRPr>
          </a:p>
        </p:txBody>
      </p:sp>
      <p:sp>
        <p:nvSpPr>
          <p:cNvPr id="10" name="Freeform 12"/>
          <p:cNvSpPr>
            <a:spLocks/>
          </p:cNvSpPr>
          <p:nvPr>
            <p:custDataLst>
              <p:tags r:id="rId1"/>
            </p:custDataLst>
          </p:nvPr>
        </p:nvSpPr>
        <p:spPr bwMode="auto">
          <a:xfrm>
            <a:off x="2279576" y="2348880"/>
            <a:ext cx="3312368" cy="1872208"/>
          </a:xfrm>
          <a:custGeom>
            <a:avLst/>
            <a:gdLst/>
            <a:ahLst/>
            <a:cxnLst>
              <a:cxn ang="0">
                <a:pos x="0" y="0"/>
              </a:cxn>
              <a:cxn ang="0">
                <a:pos x="1048" y="0"/>
              </a:cxn>
              <a:cxn ang="0">
                <a:pos x="1152" y="288"/>
              </a:cxn>
              <a:cxn ang="0">
                <a:pos x="1048" y="576"/>
              </a:cxn>
              <a:cxn ang="0">
                <a:pos x="0" y="576"/>
              </a:cxn>
              <a:cxn ang="0">
                <a:pos x="0" y="288"/>
              </a:cxn>
              <a:cxn ang="0">
                <a:pos x="0" y="0"/>
              </a:cxn>
            </a:cxnLst>
            <a:rect l="0" t="0" r="r" b="b"/>
            <a:pathLst>
              <a:path w="1152" h="576">
                <a:moveTo>
                  <a:pt x="0" y="0"/>
                </a:moveTo>
                <a:lnTo>
                  <a:pt x="1048" y="0"/>
                </a:lnTo>
                <a:lnTo>
                  <a:pt x="1152" y="288"/>
                </a:lnTo>
                <a:lnTo>
                  <a:pt x="1048" y="576"/>
                </a:lnTo>
                <a:lnTo>
                  <a:pt x="0" y="576"/>
                </a:lnTo>
                <a:lnTo>
                  <a:pt x="0" y="288"/>
                </a:lnTo>
                <a:lnTo>
                  <a:pt x="0" y="0"/>
                </a:lnTo>
                <a:close/>
              </a:path>
            </a:pathLst>
          </a:custGeom>
          <a:solidFill>
            <a:schemeClr val="accent5">
              <a:lumMod val="20000"/>
              <a:lumOff val="80000"/>
            </a:schemeClr>
          </a:solidFill>
        </p:spPr>
        <p:style>
          <a:lnRef idx="0">
            <a:schemeClr val="accent3"/>
          </a:lnRef>
          <a:fillRef idx="3">
            <a:schemeClr val="accent3"/>
          </a:fillRef>
          <a:effectRef idx="3">
            <a:schemeClr val="accent3"/>
          </a:effectRef>
          <a:fontRef idx="minor">
            <a:schemeClr val="lt1"/>
          </a:fontRef>
        </p:style>
        <p:txBody>
          <a:bodyPr vert="horz" wrap="none" lIns="91440" tIns="45720" rIns="91440" bIns="45720" rtlCol="0" anchor="ctr">
            <a:noAutofit/>
            <a:flatTx/>
          </a:bodyPr>
          <a:lstStyle/>
          <a:p>
            <a:pPr indent="-342900" algn="ctr" rtl="1">
              <a:lnSpc>
                <a:spcPct val="90000"/>
              </a:lnSpc>
              <a:spcBef>
                <a:spcPct val="0"/>
              </a:spcBef>
              <a:spcAft>
                <a:spcPct val="35000"/>
              </a:spcAft>
              <a:tabLst>
                <a:tab pos="174625" algn="l"/>
              </a:tabLst>
            </a:pPr>
            <a:r>
              <a:rPr lang="fr-FR" sz="1600" b="1" cap="all" dirty="0">
                <a:ln w="9000" cmpd="sng">
                  <a:solidFill>
                    <a:srgbClr val="C0504D">
                      <a:lumMod val="50000"/>
                    </a:srgbClr>
                  </a:solidFill>
                  <a:prstDash val="solid"/>
                </a:ln>
                <a:solidFill>
                  <a:srgbClr val="1E9221"/>
                </a:solidFill>
                <a:effectLst>
                  <a:reflection blurRad="12700" stA="28000" endPos="45000" dist="1000" dir="5400000" sy="-100000" algn="bl" rotWithShape="0"/>
                </a:effectLst>
                <a:latin typeface="Calibri"/>
              </a:rPr>
              <a:t>Programme 2. </a:t>
            </a:r>
          </a:p>
          <a:p>
            <a:pPr indent="-342900" algn="ctr" rtl="1">
              <a:lnSpc>
                <a:spcPct val="90000"/>
              </a:lnSpc>
              <a:spcBef>
                <a:spcPct val="0"/>
              </a:spcBef>
              <a:spcAft>
                <a:spcPct val="35000"/>
              </a:spcAft>
              <a:tabLst>
                <a:tab pos="174625" algn="l"/>
              </a:tabLst>
            </a:pPr>
            <a:r>
              <a:rPr lang="fr-FR" sz="1600" b="1" cap="all" dirty="0">
                <a:ln w="9000" cmpd="sng">
                  <a:solidFill>
                    <a:srgbClr val="C0504D">
                      <a:lumMod val="50000"/>
                    </a:srgbClr>
                  </a:solidFill>
                  <a:prstDash val="solid"/>
                </a:ln>
                <a:solidFill>
                  <a:srgbClr val="1E9221"/>
                </a:solidFill>
                <a:effectLst>
                  <a:reflection blurRad="12700" stA="28000" endPos="45000" dist="1000" dir="5400000" sy="-100000" algn="bl" rotWithShape="0"/>
                </a:effectLst>
                <a:latin typeface="Calibri"/>
              </a:rPr>
              <a:t>Promotion de la compétitivité </a:t>
            </a:r>
          </a:p>
          <a:p>
            <a:pPr indent="-342900" algn="ctr" rtl="1">
              <a:lnSpc>
                <a:spcPct val="90000"/>
              </a:lnSpc>
              <a:spcBef>
                <a:spcPct val="0"/>
              </a:spcBef>
              <a:spcAft>
                <a:spcPct val="35000"/>
              </a:spcAft>
              <a:tabLst>
                <a:tab pos="174625" algn="l"/>
              </a:tabLst>
            </a:pPr>
            <a:r>
              <a:rPr lang="fr-FR" sz="1600" b="1" cap="all" dirty="0">
                <a:ln w="9000" cmpd="sng">
                  <a:solidFill>
                    <a:srgbClr val="C0504D">
                      <a:lumMod val="50000"/>
                    </a:srgbClr>
                  </a:solidFill>
                  <a:prstDash val="solid"/>
                </a:ln>
                <a:solidFill>
                  <a:srgbClr val="1E9221"/>
                </a:solidFill>
                <a:effectLst>
                  <a:reflection blurRad="12700" stA="28000" endPos="45000" dist="1000" dir="5400000" sy="-100000" algn="bl" rotWithShape="0"/>
                </a:effectLst>
                <a:latin typeface="Calibri"/>
              </a:rPr>
              <a:t>des filières agricoles</a:t>
            </a:r>
          </a:p>
        </p:txBody>
      </p:sp>
    </p:spTree>
    <p:extLst>
      <p:ext uri="{BB962C8B-B14F-4D97-AF65-F5344CB8AC3E}">
        <p14:creationId xmlns:p14="http://schemas.microsoft.com/office/powerpoint/2010/main" val="24545481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ChangeArrowheads="1"/>
          </p:cNvSpPr>
          <p:nvPr/>
        </p:nvSpPr>
        <p:spPr bwMode="auto">
          <a:xfrm>
            <a:off x="5807968" y="260648"/>
            <a:ext cx="4608512" cy="2088232"/>
          </a:xfrm>
          <a:prstGeom prst="rect">
            <a:avLst/>
          </a:prstGeom>
          <a:solidFill>
            <a:schemeClr val="bg1"/>
          </a:solidFill>
          <a:ln w="190500" cap="rnd">
            <a:noFill/>
            <a:prstDash val="solid"/>
          </a:ln>
          <a:effectLst>
            <a:outerShdw blurRad="107950" dist="12700" dir="5400000" algn="ctr">
              <a:srgbClr val="000000"/>
            </a:outerShdw>
            <a:softEdge rad="635000"/>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3">
            <a:schemeClr val="lt1"/>
          </a:lnRef>
          <a:fillRef idx="1">
            <a:schemeClr val="accent3"/>
          </a:fillRef>
          <a:effectRef idx="1">
            <a:schemeClr val="accent3"/>
          </a:effectRef>
          <a:fontRef idx="minor">
            <a:schemeClr val="lt1"/>
          </a:fontRef>
        </p:style>
        <p:txBody>
          <a:bodyPr wrap="none" anchor="ctr">
            <a:flatTx/>
          </a:bodyPr>
          <a:lstStyle/>
          <a:p>
            <a:pPr indent="-342900" algn="ctr" defTabSz="622300">
              <a:lnSpc>
                <a:spcPct val="90000"/>
              </a:lnSpc>
              <a:spcBef>
                <a:spcPct val="20000"/>
              </a:spcBef>
              <a:spcAft>
                <a:spcPct val="35000"/>
              </a:spcAft>
            </a:pPr>
            <a:endParaRPr lang="fr-FR" sz="2000" b="1" dirty="0">
              <a:solidFill>
                <a:prstClr val="black"/>
              </a:solidFill>
              <a:latin typeface="Agency FB" pitchFamily="34" charset="0"/>
            </a:endParaRPr>
          </a:p>
          <a:p>
            <a:pPr indent="-342900" defTabSz="622300">
              <a:lnSpc>
                <a:spcPct val="90000"/>
              </a:lnSpc>
              <a:spcBef>
                <a:spcPct val="20000"/>
              </a:spcBef>
              <a:spcAft>
                <a:spcPct val="35000"/>
              </a:spcAft>
            </a:pPr>
            <a:endParaRPr lang="fr-FR" sz="1600" b="1" dirty="0">
              <a:solidFill>
                <a:prstClr val="black"/>
              </a:solidFill>
              <a:latin typeface="Calibri"/>
            </a:endParaRPr>
          </a:p>
          <a:p>
            <a:pPr indent="-342900" defTabSz="622300">
              <a:lnSpc>
                <a:spcPct val="90000"/>
              </a:lnSpc>
              <a:spcBef>
                <a:spcPct val="20000"/>
              </a:spcBef>
              <a:spcAft>
                <a:spcPct val="35000"/>
              </a:spcAft>
            </a:pPr>
            <a:endParaRPr lang="fr-FR" sz="1600" b="1" dirty="0">
              <a:solidFill>
                <a:prstClr val="black"/>
              </a:solidFill>
              <a:latin typeface="Calibri"/>
            </a:endParaRPr>
          </a:p>
          <a:p>
            <a:pPr indent="-342900" defTabSz="622300">
              <a:lnSpc>
                <a:spcPct val="90000"/>
              </a:lnSpc>
              <a:spcBef>
                <a:spcPct val="20000"/>
              </a:spcBef>
              <a:spcAft>
                <a:spcPct val="35000"/>
              </a:spcAft>
            </a:pPr>
            <a:endParaRPr lang="fr-FR" sz="1600" b="1" dirty="0">
              <a:solidFill>
                <a:prstClr val="black"/>
              </a:solidFill>
              <a:latin typeface="Calibri"/>
            </a:endParaRPr>
          </a:p>
          <a:p>
            <a:pPr indent="-342900" defTabSz="622300">
              <a:lnSpc>
                <a:spcPct val="90000"/>
              </a:lnSpc>
              <a:spcBef>
                <a:spcPct val="20000"/>
              </a:spcBef>
              <a:spcAft>
                <a:spcPct val="35000"/>
              </a:spcAft>
            </a:pPr>
            <a:endParaRPr lang="fr-FR" sz="1600" b="1" dirty="0">
              <a:solidFill>
                <a:prstClr val="black"/>
              </a:solidFill>
              <a:latin typeface="Calibri"/>
            </a:endParaRPr>
          </a:p>
          <a:p>
            <a:pPr indent="-342900" defTabSz="622300">
              <a:lnSpc>
                <a:spcPct val="90000"/>
              </a:lnSpc>
              <a:spcBef>
                <a:spcPct val="20000"/>
              </a:spcBef>
              <a:spcAft>
                <a:spcPct val="35000"/>
              </a:spcAft>
            </a:pPr>
            <a:endParaRPr lang="fr-FR" sz="1600" b="1" dirty="0">
              <a:solidFill>
                <a:prstClr val="black"/>
              </a:solidFill>
              <a:latin typeface="Calibri"/>
            </a:endParaRPr>
          </a:p>
          <a:p>
            <a:pPr indent="-342900" algn="ctr" defTabSz="622300">
              <a:lnSpc>
                <a:spcPct val="90000"/>
              </a:lnSpc>
              <a:spcBef>
                <a:spcPct val="20000"/>
              </a:spcBef>
              <a:spcAft>
                <a:spcPct val="35000"/>
              </a:spcAft>
            </a:pPr>
            <a:endParaRPr lang="fr-FR" sz="2000" b="1" dirty="0">
              <a:solidFill>
                <a:prstClr val="black"/>
              </a:solidFill>
              <a:latin typeface="Agency FB" pitchFamily="34" charset="0"/>
            </a:endParaRPr>
          </a:p>
          <a:p>
            <a:pPr indent="-342900" algn="ctr" defTabSz="622300">
              <a:lnSpc>
                <a:spcPct val="90000"/>
              </a:lnSpc>
              <a:spcBef>
                <a:spcPct val="20000"/>
              </a:spcBef>
              <a:spcAft>
                <a:spcPct val="35000"/>
              </a:spcAft>
            </a:pPr>
            <a:endParaRPr lang="fr-FR" sz="2000" b="1" dirty="0">
              <a:solidFill>
                <a:prstClr val="black"/>
              </a:solidFill>
              <a:latin typeface="Agency FB" pitchFamily="34" charset="0"/>
            </a:endParaRPr>
          </a:p>
          <a:p>
            <a:pPr indent="-342900" algn="ctr" defTabSz="622300">
              <a:lnSpc>
                <a:spcPct val="90000"/>
              </a:lnSpc>
              <a:spcBef>
                <a:spcPct val="20000"/>
              </a:spcBef>
              <a:spcAft>
                <a:spcPct val="35000"/>
              </a:spcAft>
            </a:pPr>
            <a:endParaRPr lang="fr-FR" sz="2000" b="1" dirty="0">
              <a:solidFill>
                <a:prstClr val="black"/>
              </a:solidFill>
              <a:latin typeface="Agency FB" pitchFamily="34" charset="0"/>
            </a:endParaRPr>
          </a:p>
          <a:p>
            <a:pPr indent="-342900" algn="ctr" defTabSz="622300">
              <a:lnSpc>
                <a:spcPct val="90000"/>
              </a:lnSpc>
              <a:spcBef>
                <a:spcPct val="20000"/>
              </a:spcBef>
              <a:spcAft>
                <a:spcPct val="35000"/>
              </a:spcAft>
            </a:pPr>
            <a:endParaRPr lang="fr-FR" sz="2000" b="1" dirty="0">
              <a:solidFill>
                <a:prstClr val="black"/>
              </a:solidFill>
              <a:latin typeface="Agency FB" pitchFamily="34" charset="0"/>
            </a:endParaRPr>
          </a:p>
          <a:p>
            <a:pPr indent="-342900" algn="ctr" defTabSz="622300">
              <a:lnSpc>
                <a:spcPct val="90000"/>
              </a:lnSpc>
              <a:spcBef>
                <a:spcPct val="20000"/>
              </a:spcBef>
              <a:spcAft>
                <a:spcPct val="35000"/>
              </a:spcAft>
            </a:pPr>
            <a:endParaRPr lang="fr-FR" sz="2000" b="1" dirty="0">
              <a:solidFill>
                <a:prstClr val="black"/>
              </a:solidFill>
              <a:latin typeface="Agency FB" pitchFamily="34" charset="0"/>
            </a:endParaRPr>
          </a:p>
          <a:p>
            <a:pPr indent="-342900" algn="ctr" defTabSz="622300">
              <a:lnSpc>
                <a:spcPct val="90000"/>
              </a:lnSpc>
              <a:spcBef>
                <a:spcPct val="20000"/>
              </a:spcBef>
              <a:spcAft>
                <a:spcPct val="35000"/>
              </a:spcAft>
            </a:pPr>
            <a:endParaRPr lang="fr-FR" sz="2000" b="1" dirty="0">
              <a:solidFill>
                <a:prstClr val="black"/>
              </a:solidFill>
              <a:latin typeface="Agency FB" pitchFamily="34" charset="0"/>
            </a:endParaRPr>
          </a:p>
          <a:p>
            <a:pPr indent="-342900" algn="ctr" defTabSz="622300">
              <a:lnSpc>
                <a:spcPct val="90000"/>
              </a:lnSpc>
              <a:spcBef>
                <a:spcPct val="20000"/>
              </a:spcBef>
              <a:spcAft>
                <a:spcPct val="35000"/>
              </a:spcAft>
            </a:pPr>
            <a:endParaRPr lang="fr-FR" sz="2000" b="1" dirty="0">
              <a:solidFill>
                <a:prstClr val="black"/>
              </a:solidFill>
              <a:latin typeface="Agency FB" pitchFamily="34" charset="0"/>
            </a:endParaRPr>
          </a:p>
          <a:p>
            <a:pPr indent="-342900" algn="ctr" defTabSz="622300">
              <a:lnSpc>
                <a:spcPct val="90000"/>
              </a:lnSpc>
              <a:spcBef>
                <a:spcPct val="20000"/>
              </a:spcBef>
              <a:spcAft>
                <a:spcPct val="35000"/>
              </a:spcAft>
            </a:pPr>
            <a:endParaRPr lang="fr-FR" sz="2000" b="1" dirty="0">
              <a:solidFill>
                <a:prstClr val="black"/>
              </a:solidFill>
              <a:latin typeface="Agency FB" pitchFamily="34" charset="0"/>
            </a:endParaRPr>
          </a:p>
          <a:p>
            <a:pPr indent="-342900" algn="ctr" defTabSz="622300">
              <a:lnSpc>
                <a:spcPct val="90000"/>
              </a:lnSpc>
              <a:spcBef>
                <a:spcPct val="20000"/>
              </a:spcBef>
              <a:spcAft>
                <a:spcPct val="35000"/>
              </a:spcAft>
            </a:pPr>
            <a:endParaRPr lang="fr-FR" sz="2000" b="1" dirty="0">
              <a:solidFill>
                <a:prstClr val="black"/>
              </a:solidFill>
              <a:latin typeface="Agency FB" pitchFamily="34" charset="0"/>
            </a:endParaRPr>
          </a:p>
        </p:txBody>
      </p:sp>
      <p:sp>
        <p:nvSpPr>
          <p:cNvPr id="13" name="Demi-cadre 12"/>
          <p:cNvSpPr/>
          <p:nvPr/>
        </p:nvSpPr>
        <p:spPr>
          <a:xfrm>
            <a:off x="5591944" y="1"/>
            <a:ext cx="719138" cy="720725"/>
          </a:xfrm>
          <a:prstGeom prst="halfFrame">
            <a:avLst>
              <a:gd name="adj1" fmla="val 25770"/>
              <a:gd name="adj2" fmla="val 25770"/>
            </a:avLst>
          </a:prstGeom>
          <a:solidFill>
            <a:schemeClr val="accent3">
              <a:lumMod val="60000"/>
              <a:lumOff val="40000"/>
            </a:schemeClr>
          </a:solidFill>
          <a:ln w="190500" cap="rnd">
            <a:noFill/>
            <a:prstDash val="solid"/>
          </a:ln>
          <a:effectLst>
            <a:outerShdw blurRad="107950" dist="12700" dir="5400000" algn="ctr">
              <a:srgbClr val="000000"/>
            </a:outerShdw>
            <a:softEdge rad="635000"/>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3">
            <a:schemeClr val="lt1"/>
          </a:lnRef>
          <a:fillRef idx="1">
            <a:schemeClr val="accent3"/>
          </a:fillRef>
          <a:effectRef idx="1">
            <a:schemeClr val="accent3"/>
          </a:effectRef>
          <a:fontRef idx="minor">
            <a:schemeClr val="lt1"/>
          </a:fontRef>
        </p:style>
      </p:sp>
      <p:sp>
        <p:nvSpPr>
          <p:cNvPr id="16" name="Demi-cadre 15"/>
          <p:cNvSpPr/>
          <p:nvPr/>
        </p:nvSpPr>
        <p:spPr>
          <a:xfrm rot="5400000">
            <a:off x="9948070" y="795"/>
            <a:ext cx="720725" cy="719137"/>
          </a:xfrm>
          <a:prstGeom prst="halfFrame">
            <a:avLst>
              <a:gd name="adj1" fmla="val 25770"/>
              <a:gd name="adj2" fmla="val 25770"/>
            </a:avLst>
          </a:prstGeom>
          <a:solidFill>
            <a:schemeClr val="accent3">
              <a:lumMod val="60000"/>
              <a:lumOff val="40000"/>
            </a:schemeClr>
          </a:solidFill>
          <a:ln w="190500" cap="rnd">
            <a:noFill/>
            <a:prstDash val="solid"/>
          </a:ln>
          <a:effectLst>
            <a:outerShdw blurRad="107950" dist="12700" dir="5400000" algn="ctr">
              <a:srgbClr val="000000"/>
            </a:outerShdw>
            <a:softEdge rad="635000"/>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3">
            <a:schemeClr val="lt1"/>
          </a:lnRef>
          <a:fillRef idx="1">
            <a:schemeClr val="accent3"/>
          </a:fillRef>
          <a:effectRef idx="1">
            <a:schemeClr val="accent3"/>
          </a:effectRef>
          <a:fontRef idx="minor">
            <a:schemeClr val="lt1"/>
          </a:fontRef>
        </p:style>
      </p:sp>
      <p:sp>
        <p:nvSpPr>
          <p:cNvPr id="17" name="Demi-cadre 16"/>
          <p:cNvSpPr/>
          <p:nvPr/>
        </p:nvSpPr>
        <p:spPr>
          <a:xfrm rot="16200000">
            <a:off x="5663159" y="6138070"/>
            <a:ext cx="720725" cy="719137"/>
          </a:xfrm>
          <a:prstGeom prst="halfFrame">
            <a:avLst>
              <a:gd name="adj1" fmla="val 25770"/>
              <a:gd name="adj2" fmla="val 25770"/>
            </a:avLst>
          </a:prstGeom>
          <a:solidFill>
            <a:schemeClr val="accent3">
              <a:lumMod val="60000"/>
              <a:lumOff val="40000"/>
            </a:schemeClr>
          </a:solidFill>
          <a:ln w="190500" cap="rnd">
            <a:noFill/>
            <a:prstDash val="solid"/>
          </a:ln>
          <a:effectLst>
            <a:outerShdw blurRad="107950" dist="12700" dir="5400000" algn="ctr">
              <a:srgbClr val="000000"/>
            </a:outerShdw>
            <a:softEdge rad="635000"/>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3">
            <a:schemeClr val="lt1"/>
          </a:lnRef>
          <a:fillRef idx="1">
            <a:schemeClr val="accent3"/>
          </a:fillRef>
          <a:effectRef idx="1">
            <a:schemeClr val="accent3"/>
          </a:effectRef>
          <a:fontRef idx="minor">
            <a:schemeClr val="lt1"/>
          </a:fontRef>
        </p:style>
      </p:sp>
      <p:sp>
        <p:nvSpPr>
          <p:cNvPr id="21" name="Demi-cadre 20"/>
          <p:cNvSpPr/>
          <p:nvPr/>
        </p:nvSpPr>
        <p:spPr>
          <a:xfrm rot="10800000">
            <a:off x="9947276" y="6138864"/>
            <a:ext cx="720725" cy="719137"/>
          </a:xfrm>
          <a:prstGeom prst="halfFrame">
            <a:avLst>
              <a:gd name="adj1" fmla="val 25770"/>
              <a:gd name="adj2" fmla="val 25770"/>
            </a:avLst>
          </a:prstGeom>
          <a:solidFill>
            <a:schemeClr val="accent3">
              <a:lumMod val="60000"/>
              <a:lumOff val="40000"/>
            </a:schemeClr>
          </a:solidFill>
          <a:ln w="190500" cap="rnd">
            <a:noFill/>
            <a:prstDash val="solid"/>
          </a:ln>
          <a:effectLst>
            <a:outerShdw blurRad="107950" dist="12700" dir="5400000" algn="ctr">
              <a:srgbClr val="000000"/>
            </a:outerShdw>
            <a:softEdge rad="635000"/>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3">
            <a:schemeClr val="lt1"/>
          </a:lnRef>
          <a:fillRef idx="1">
            <a:schemeClr val="accent3"/>
          </a:fillRef>
          <a:effectRef idx="1">
            <a:schemeClr val="accent3"/>
          </a:effectRef>
          <a:fontRef idx="minor">
            <a:schemeClr val="lt1"/>
          </a:fontRef>
        </p:style>
      </p:sp>
      <p:sp>
        <p:nvSpPr>
          <p:cNvPr id="18" name="Titre 1"/>
          <p:cNvSpPr txBox="1">
            <a:spLocks/>
          </p:cNvSpPr>
          <p:nvPr/>
        </p:nvSpPr>
        <p:spPr>
          <a:xfrm rot="16200000">
            <a:off x="-1563217" y="3087215"/>
            <a:ext cx="6858002" cy="683568"/>
          </a:xfrm>
          <a:prstGeom prst="rect">
            <a:avLst/>
          </a:prstGeom>
          <a:solidFill>
            <a:schemeClr val="accent5">
              <a:lumMod val="20000"/>
              <a:lumOff val="80000"/>
            </a:schemeClr>
          </a:solidFill>
          <a:ln w="190500" cap="rnd" cmpd="sng" algn="ctr">
            <a:solidFill>
              <a:srgbClr val="C8C6BD"/>
            </a:solidFill>
            <a:prstDash val="solid"/>
          </a:ln>
          <a:effectLst/>
          <a:scene3d>
            <a:camera prst="perspectiveFront" fov="5400000"/>
            <a:lightRig rig="threePt" dir="t">
              <a:rot lat="0" lon="0" rev="19200000"/>
            </a:lightRig>
          </a:scene3d>
          <a:sp3d extrusionH="25400">
            <a:bevelT w="304800" h="152400" prst="artDeco"/>
            <a:extrusionClr>
              <a:srgbClr val="000000"/>
            </a:extrusionClr>
          </a:sp3d>
        </p:spPr>
        <p:style>
          <a:lnRef idx="3">
            <a:schemeClr val="lt1"/>
          </a:lnRef>
          <a:fillRef idx="1">
            <a:schemeClr val="accent3"/>
          </a:fillRef>
          <a:effectRef idx="1">
            <a:schemeClr val="accent3"/>
          </a:effectRef>
          <a:fontRef idx="minor">
            <a:schemeClr val="lt1"/>
          </a:fontRef>
        </p:style>
        <p:txBody>
          <a:bodyPr vert="horz" wrap="none" anchor="ctr">
            <a:flatTx/>
          </a:bodyPr>
          <a:lstStyle>
            <a:defPPr>
              <a:defRPr lang="it-IT"/>
            </a:defPPr>
            <a:lvl1pPr algn="ctr" eaLnBrk="0" fontAlgn="base" hangingPunct="0">
              <a:lnSpc>
                <a:spcPct val="150000"/>
              </a:lnSpc>
              <a:spcBef>
                <a:spcPct val="0"/>
              </a:spcBef>
              <a:spcAft>
                <a:spcPct val="0"/>
              </a:spcAft>
              <a:defRPr sz="1400" b="1" cap="all">
                <a:ln w="9000" cmpd="sng">
                  <a:solidFill>
                    <a:schemeClr val="accent2">
                      <a:lumMod val="50000"/>
                    </a:schemeClr>
                  </a:solidFill>
                  <a:prstDash val="solid"/>
                </a:ln>
                <a:solidFill>
                  <a:srgbClr val="FFC000"/>
                </a:solidFill>
                <a:effectLst>
                  <a:reflection blurRad="12700" stA="28000" endPos="45000" dist="1000" dir="5400000" sy="-100000" algn="bl" rotWithShape="0"/>
                </a:effectLst>
              </a:defRPr>
            </a:lvl1pPr>
          </a:lstStyle>
          <a:p>
            <a:r>
              <a:rPr lang="fr-FR" sz="2800" cap="none" dirty="0">
                <a:ln w="1905">
                  <a:solidFill>
                    <a:srgbClr val="4F81BD">
                      <a:lumMod val="50000"/>
                    </a:srgbClr>
                  </a:solidFill>
                </a:ln>
                <a:solidFill>
                  <a:srgbClr val="0070C0"/>
                </a:solidFill>
                <a:effectLst>
                  <a:innerShdw blurRad="69850" dist="43180" dir="5400000">
                    <a:srgbClr val="000000">
                      <a:alpha val="65000"/>
                    </a:srgbClr>
                  </a:innerShdw>
                </a:effectLst>
                <a:latin typeface="Arabic Transparent" pitchFamily="34" charset="0"/>
                <a:cs typeface="Arabic Transparent" pitchFamily="34" charset="0"/>
              </a:rPr>
              <a:t>Programmes PNDA</a:t>
            </a:r>
            <a:endParaRPr lang="fr-FR" sz="2800" dirty="0">
              <a:ln w="1905">
                <a:solidFill>
                  <a:srgbClr val="4F81BD">
                    <a:lumMod val="50000"/>
                  </a:srgbClr>
                </a:solidFill>
              </a:ln>
              <a:solidFill>
                <a:srgbClr val="0070C0"/>
              </a:solidFill>
              <a:effectLst>
                <a:innerShdw blurRad="69850" dist="43180" dir="5400000">
                  <a:srgbClr val="000000">
                    <a:alpha val="65000"/>
                  </a:srgbClr>
                </a:innerShdw>
              </a:effectLst>
              <a:latin typeface="Arabic Transparent" pitchFamily="34" charset="0"/>
              <a:cs typeface="Arabic Transparent" pitchFamily="34" charset="0"/>
            </a:endParaRPr>
          </a:p>
        </p:txBody>
      </p:sp>
      <p:sp>
        <p:nvSpPr>
          <p:cNvPr id="22" name="ZoneTexte 21"/>
          <p:cNvSpPr txBox="1"/>
          <p:nvPr/>
        </p:nvSpPr>
        <p:spPr>
          <a:xfrm>
            <a:off x="5951984" y="476674"/>
            <a:ext cx="4176464" cy="2500685"/>
          </a:xfrm>
          <a:prstGeom prst="rect">
            <a:avLst/>
          </a:prstGeom>
          <a:noFill/>
        </p:spPr>
        <p:txBody>
          <a:bodyPr wrap="square" rtlCol="0">
            <a:spAutoFit/>
          </a:bodyPr>
          <a:lstStyle/>
          <a:p>
            <a:pPr marL="342900" indent="-168275" algn="just">
              <a:lnSpc>
                <a:spcPct val="115000"/>
              </a:lnSpc>
              <a:spcAft>
                <a:spcPts val="300"/>
              </a:spcAft>
              <a:buFont typeface="Arial" pitchFamily="34" charset="0"/>
              <a:buChar char="•"/>
              <a:tabLst>
                <a:tab pos="450215" algn="l"/>
              </a:tabLst>
            </a:pPr>
            <a:r>
              <a:rPr lang="fr-FR" dirty="0">
                <a:solidFill>
                  <a:prstClr val="black"/>
                </a:solidFill>
                <a:latin typeface="Calibri"/>
                <a:ea typeface="Calibri" panose="020F0502020204030204" pitchFamily="34" charset="0"/>
                <a:cs typeface="Times New Roman" panose="02020603050405020304" pitchFamily="18" charset="0"/>
              </a:rPr>
              <a:t>Amélioration de la gestion foncière, protection et réhabilitation des terres agricoles .</a:t>
            </a:r>
            <a:endParaRPr lang="it-IT" dirty="0">
              <a:solidFill>
                <a:prstClr val="black"/>
              </a:solidFill>
              <a:latin typeface="Calibri"/>
              <a:ea typeface="Calibri" panose="020F0502020204030204" pitchFamily="34" charset="0"/>
              <a:cs typeface="Times New Roman" panose="02020603050405020304" pitchFamily="18" charset="0"/>
            </a:endParaRPr>
          </a:p>
          <a:p>
            <a:pPr marL="342900" indent="-168275" algn="just">
              <a:lnSpc>
                <a:spcPct val="115000"/>
              </a:lnSpc>
              <a:spcAft>
                <a:spcPts val="300"/>
              </a:spcAft>
              <a:buFont typeface="Arial" pitchFamily="34" charset="0"/>
              <a:buChar char="•"/>
              <a:tabLst>
                <a:tab pos="450215" algn="l"/>
              </a:tabLst>
            </a:pPr>
            <a:r>
              <a:rPr lang="fr-FR" dirty="0">
                <a:solidFill>
                  <a:prstClr val="black"/>
                </a:solidFill>
                <a:latin typeface="Calibri"/>
                <a:ea typeface="Calibri" panose="020F0502020204030204" pitchFamily="34" charset="0"/>
                <a:cs typeface="Times New Roman" panose="02020603050405020304" pitchFamily="18" charset="0"/>
              </a:rPr>
              <a:t>Amélioration de la gestion et de la mise en valeur des zones humides.</a:t>
            </a:r>
            <a:endParaRPr lang="it-IT" dirty="0">
              <a:solidFill>
                <a:prstClr val="black"/>
              </a:solidFill>
              <a:latin typeface="Calibri"/>
              <a:ea typeface="Calibri" panose="020F0502020204030204" pitchFamily="34" charset="0"/>
              <a:cs typeface="Times New Roman" panose="02020603050405020304" pitchFamily="18" charset="0"/>
            </a:endParaRPr>
          </a:p>
          <a:p>
            <a:endParaRPr lang="it-IT" sz="2400" dirty="0">
              <a:solidFill>
                <a:prstClr val="black"/>
              </a:solidFill>
              <a:latin typeface="Calibri"/>
            </a:endParaRPr>
          </a:p>
          <a:p>
            <a:endParaRPr lang="fr-FR" sz="2400" dirty="0">
              <a:solidFill>
                <a:prstClr val="black"/>
              </a:solidFill>
              <a:latin typeface="Calibri"/>
            </a:endParaRPr>
          </a:p>
        </p:txBody>
      </p:sp>
      <p:sp>
        <p:nvSpPr>
          <p:cNvPr id="10" name="Freeform 12"/>
          <p:cNvSpPr>
            <a:spLocks/>
          </p:cNvSpPr>
          <p:nvPr>
            <p:custDataLst>
              <p:tags r:id="rId1"/>
            </p:custDataLst>
          </p:nvPr>
        </p:nvSpPr>
        <p:spPr bwMode="auto">
          <a:xfrm>
            <a:off x="2351584" y="404664"/>
            <a:ext cx="3312368" cy="1872208"/>
          </a:xfrm>
          <a:custGeom>
            <a:avLst/>
            <a:gdLst/>
            <a:ahLst/>
            <a:cxnLst>
              <a:cxn ang="0">
                <a:pos x="0" y="0"/>
              </a:cxn>
              <a:cxn ang="0">
                <a:pos x="1048" y="0"/>
              </a:cxn>
              <a:cxn ang="0">
                <a:pos x="1152" y="288"/>
              </a:cxn>
              <a:cxn ang="0">
                <a:pos x="1048" y="576"/>
              </a:cxn>
              <a:cxn ang="0">
                <a:pos x="0" y="576"/>
              </a:cxn>
              <a:cxn ang="0">
                <a:pos x="0" y="288"/>
              </a:cxn>
              <a:cxn ang="0">
                <a:pos x="0" y="0"/>
              </a:cxn>
            </a:cxnLst>
            <a:rect l="0" t="0" r="r" b="b"/>
            <a:pathLst>
              <a:path w="1152" h="576">
                <a:moveTo>
                  <a:pt x="0" y="0"/>
                </a:moveTo>
                <a:lnTo>
                  <a:pt x="1048" y="0"/>
                </a:lnTo>
                <a:lnTo>
                  <a:pt x="1152" y="288"/>
                </a:lnTo>
                <a:lnTo>
                  <a:pt x="1048" y="576"/>
                </a:lnTo>
                <a:lnTo>
                  <a:pt x="0" y="576"/>
                </a:lnTo>
                <a:lnTo>
                  <a:pt x="0" y="288"/>
                </a:lnTo>
                <a:lnTo>
                  <a:pt x="0" y="0"/>
                </a:lnTo>
                <a:close/>
              </a:path>
            </a:pathLst>
          </a:custGeom>
          <a:solidFill>
            <a:schemeClr val="accent5">
              <a:lumMod val="20000"/>
              <a:lumOff val="80000"/>
            </a:schemeClr>
          </a:solidFill>
        </p:spPr>
        <p:style>
          <a:lnRef idx="0">
            <a:schemeClr val="accent3"/>
          </a:lnRef>
          <a:fillRef idx="3">
            <a:schemeClr val="accent3"/>
          </a:fillRef>
          <a:effectRef idx="3">
            <a:schemeClr val="accent3"/>
          </a:effectRef>
          <a:fontRef idx="minor">
            <a:schemeClr val="lt1"/>
          </a:fontRef>
        </p:style>
        <p:txBody>
          <a:bodyPr vert="horz" wrap="none" lIns="91440" tIns="45720" rIns="91440" bIns="45720" rtlCol="0" anchor="ctr">
            <a:noAutofit/>
            <a:flatTx/>
          </a:bodyPr>
          <a:lstStyle/>
          <a:p>
            <a:pPr indent="-342900" algn="ctr" rtl="1">
              <a:lnSpc>
                <a:spcPct val="90000"/>
              </a:lnSpc>
              <a:spcBef>
                <a:spcPct val="0"/>
              </a:spcBef>
              <a:spcAft>
                <a:spcPct val="35000"/>
              </a:spcAft>
              <a:tabLst>
                <a:tab pos="174625" algn="l"/>
              </a:tabLst>
            </a:pPr>
            <a:r>
              <a:rPr lang="fr-FR" sz="1600" b="1" cap="all" dirty="0">
                <a:ln w="9000" cmpd="sng">
                  <a:solidFill>
                    <a:srgbClr val="C0504D">
                      <a:lumMod val="50000"/>
                    </a:srgbClr>
                  </a:solidFill>
                  <a:prstDash val="solid"/>
                </a:ln>
                <a:solidFill>
                  <a:srgbClr val="1E9221"/>
                </a:solidFill>
                <a:effectLst>
                  <a:reflection blurRad="12700" stA="28000" endPos="45000" dist="1000" dir="5400000" sy="-100000" algn="bl" rotWithShape="0"/>
                </a:effectLst>
                <a:latin typeface="Calibri"/>
              </a:rPr>
              <a:t>Programme 3. Gestion durable </a:t>
            </a:r>
          </a:p>
          <a:p>
            <a:pPr indent="-342900" algn="ctr" rtl="1">
              <a:lnSpc>
                <a:spcPct val="90000"/>
              </a:lnSpc>
              <a:spcBef>
                <a:spcPct val="0"/>
              </a:spcBef>
              <a:spcAft>
                <a:spcPct val="35000"/>
              </a:spcAft>
              <a:tabLst>
                <a:tab pos="174625" algn="l"/>
              </a:tabLst>
            </a:pPr>
            <a:r>
              <a:rPr lang="fr-FR" sz="1600" b="1" cap="all" dirty="0">
                <a:ln w="9000" cmpd="sng">
                  <a:solidFill>
                    <a:srgbClr val="C0504D">
                      <a:lumMod val="50000"/>
                    </a:srgbClr>
                  </a:solidFill>
                  <a:prstDash val="solid"/>
                </a:ln>
                <a:solidFill>
                  <a:srgbClr val="1E9221"/>
                </a:solidFill>
                <a:effectLst>
                  <a:reflection blurRad="12700" stA="28000" endPos="45000" dist="1000" dir="5400000" sy="-100000" algn="bl" rotWithShape="0"/>
                </a:effectLst>
                <a:latin typeface="Calibri"/>
              </a:rPr>
              <a:t>des ressources naturelles</a:t>
            </a:r>
          </a:p>
        </p:txBody>
      </p:sp>
      <p:sp>
        <p:nvSpPr>
          <p:cNvPr id="12" name="Rectangle 2"/>
          <p:cNvSpPr>
            <a:spLocks noChangeArrowheads="1"/>
          </p:cNvSpPr>
          <p:nvPr/>
        </p:nvSpPr>
        <p:spPr bwMode="auto">
          <a:xfrm>
            <a:off x="5807968" y="2924944"/>
            <a:ext cx="4608512" cy="3600400"/>
          </a:xfrm>
          <a:prstGeom prst="rect">
            <a:avLst/>
          </a:prstGeom>
          <a:solidFill>
            <a:schemeClr val="bg1"/>
          </a:solidFill>
          <a:ln w="190500" cap="rnd">
            <a:noFill/>
            <a:prstDash val="solid"/>
          </a:ln>
          <a:effectLst>
            <a:outerShdw blurRad="107950" dist="12700" dir="5400000" algn="ctr">
              <a:srgbClr val="000000"/>
            </a:outerShdw>
            <a:softEdge rad="635000"/>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3">
            <a:schemeClr val="lt1"/>
          </a:lnRef>
          <a:fillRef idx="1">
            <a:schemeClr val="accent3"/>
          </a:fillRef>
          <a:effectRef idx="1">
            <a:schemeClr val="accent3"/>
          </a:effectRef>
          <a:fontRef idx="minor">
            <a:schemeClr val="lt1"/>
          </a:fontRef>
        </p:style>
        <p:txBody>
          <a:bodyPr wrap="none" anchor="ctr">
            <a:flatTx/>
          </a:bodyPr>
          <a:lstStyle/>
          <a:p>
            <a:pPr indent="-342900" algn="ctr" defTabSz="622300">
              <a:lnSpc>
                <a:spcPct val="90000"/>
              </a:lnSpc>
              <a:spcBef>
                <a:spcPct val="20000"/>
              </a:spcBef>
              <a:spcAft>
                <a:spcPct val="35000"/>
              </a:spcAft>
            </a:pPr>
            <a:endParaRPr lang="fr-FR" sz="2000" b="1" dirty="0">
              <a:solidFill>
                <a:prstClr val="black"/>
              </a:solidFill>
              <a:latin typeface="Agency FB" pitchFamily="34" charset="0"/>
            </a:endParaRPr>
          </a:p>
          <a:p>
            <a:pPr indent="-342900" defTabSz="622300">
              <a:lnSpc>
                <a:spcPct val="90000"/>
              </a:lnSpc>
              <a:spcBef>
                <a:spcPct val="20000"/>
              </a:spcBef>
              <a:spcAft>
                <a:spcPct val="35000"/>
              </a:spcAft>
            </a:pPr>
            <a:endParaRPr lang="fr-FR" sz="1600" b="1" dirty="0">
              <a:solidFill>
                <a:prstClr val="black"/>
              </a:solidFill>
              <a:latin typeface="Calibri"/>
            </a:endParaRPr>
          </a:p>
          <a:p>
            <a:pPr indent="-342900" defTabSz="622300">
              <a:lnSpc>
                <a:spcPct val="90000"/>
              </a:lnSpc>
              <a:spcBef>
                <a:spcPct val="20000"/>
              </a:spcBef>
              <a:spcAft>
                <a:spcPct val="35000"/>
              </a:spcAft>
            </a:pPr>
            <a:endParaRPr lang="fr-FR" sz="1600" b="1" dirty="0">
              <a:solidFill>
                <a:prstClr val="black"/>
              </a:solidFill>
              <a:latin typeface="Calibri"/>
            </a:endParaRPr>
          </a:p>
          <a:p>
            <a:pPr indent="-342900" defTabSz="622300">
              <a:lnSpc>
                <a:spcPct val="90000"/>
              </a:lnSpc>
              <a:spcBef>
                <a:spcPct val="20000"/>
              </a:spcBef>
              <a:spcAft>
                <a:spcPct val="35000"/>
              </a:spcAft>
            </a:pPr>
            <a:endParaRPr lang="fr-FR" sz="1600" b="1" dirty="0">
              <a:solidFill>
                <a:prstClr val="black"/>
              </a:solidFill>
              <a:latin typeface="Calibri"/>
            </a:endParaRPr>
          </a:p>
          <a:p>
            <a:pPr indent="-342900" defTabSz="622300">
              <a:lnSpc>
                <a:spcPct val="90000"/>
              </a:lnSpc>
              <a:spcBef>
                <a:spcPct val="20000"/>
              </a:spcBef>
              <a:spcAft>
                <a:spcPct val="35000"/>
              </a:spcAft>
            </a:pPr>
            <a:endParaRPr lang="fr-FR" sz="1600" b="1" dirty="0">
              <a:solidFill>
                <a:prstClr val="black"/>
              </a:solidFill>
              <a:latin typeface="Calibri"/>
            </a:endParaRPr>
          </a:p>
          <a:p>
            <a:pPr indent="-342900" defTabSz="622300">
              <a:lnSpc>
                <a:spcPct val="90000"/>
              </a:lnSpc>
              <a:spcBef>
                <a:spcPct val="20000"/>
              </a:spcBef>
              <a:spcAft>
                <a:spcPct val="35000"/>
              </a:spcAft>
            </a:pPr>
            <a:endParaRPr lang="fr-FR" sz="1600" b="1" dirty="0">
              <a:solidFill>
                <a:prstClr val="black"/>
              </a:solidFill>
              <a:latin typeface="Calibri"/>
            </a:endParaRPr>
          </a:p>
          <a:p>
            <a:pPr indent="-342900" algn="ctr" defTabSz="622300">
              <a:lnSpc>
                <a:spcPct val="90000"/>
              </a:lnSpc>
              <a:spcBef>
                <a:spcPct val="20000"/>
              </a:spcBef>
              <a:spcAft>
                <a:spcPct val="35000"/>
              </a:spcAft>
            </a:pPr>
            <a:endParaRPr lang="fr-FR" sz="2000" b="1" dirty="0">
              <a:solidFill>
                <a:prstClr val="black"/>
              </a:solidFill>
              <a:latin typeface="Agency FB" pitchFamily="34" charset="0"/>
            </a:endParaRPr>
          </a:p>
          <a:p>
            <a:pPr indent="-342900" algn="ctr" defTabSz="622300">
              <a:lnSpc>
                <a:spcPct val="90000"/>
              </a:lnSpc>
              <a:spcBef>
                <a:spcPct val="20000"/>
              </a:spcBef>
              <a:spcAft>
                <a:spcPct val="35000"/>
              </a:spcAft>
            </a:pPr>
            <a:endParaRPr lang="fr-FR" sz="2000" b="1" dirty="0">
              <a:solidFill>
                <a:prstClr val="black"/>
              </a:solidFill>
              <a:latin typeface="Agency FB" pitchFamily="34" charset="0"/>
            </a:endParaRPr>
          </a:p>
          <a:p>
            <a:pPr indent="-342900" algn="ctr" defTabSz="622300">
              <a:lnSpc>
                <a:spcPct val="90000"/>
              </a:lnSpc>
              <a:spcBef>
                <a:spcPct val="20000"/>
              </a:spcBef>
              <a:spcAft>
                <a:spcPct val="35000"/>
              </a:spcAft>
            </a:pPr>
            <a:endParaRPr lang="fr-FR" sz="2000" b="1" dirty="0">
              <a:solidFill>
                <a:prstClr val="black"/>
              </a:solidFill>
              <a:latin typeface="Agency FB" pitchFamily="34" charset="0"/>
            </a:endParaRPr>
          </a:p>
          <a:p>
            <a:pPr indent="-342900" algn="ctr" defTabSz="622300">
              <a:lnSpc>
                <a:spcPct val="90000"/>
              </a:lnSpc>
              <a:spcBef>
                <a:spcPct val="20000"/>
              </a:spcBef>
              <a:spcAft>
                <a:spcPct val="35000"/>
              </a:spcAft>
            </a:pPr>
            <a:endParaRPr lang="fr-FR" sz="2000" b="1" dirty="0">
              <a:solidFill>
                <a:prstClr val="black"/>
              </a:solidFill>
              <a:latin typeface="Agency FB" pitchFamily="34" charset="0"/>
            </a:endParaRPr>
          </a:p>
          <a:p>
            <a:pPr indent="-342900" algn="ctr" defTabSz="622300">
              <a:lnSpc>
                <a:spcPct val="90000"/>
              </a:lnSpc>
              <a:spcBef>
                <a:spcPct val="20000"/>
              </a:spcBef>
              <a:spcAft>
                <a:spcPct val="35000"/>
              </a:spcAft>
            </a:pPr>
            <a:endParaRPr lang="fr-FR" sz="2000" b="1" dirty="0">
              <a:solidFill>
                <a:prstClr val="black"/>
              </a:solidFill>
              <a:latin typeface="Agency FB" pitchFamily="34" charset="0"/>
            </a:endParaRPr>
          </a:p>
          <a:p>
            <a:pPr indent="-342900" algn="ctr" defTabSz="622300">
              <a:lnSpc>
                <a:spcPct val="90000"/>
              </a:lnSpc>
              <a:spcBef>
                <a:spcPct val="20000"/>
              </a:spcBef>
              <a:spcAft>
                <a:spcPct val="35000"/>
              </a:spcAft>
            </a:pPr>
            <a:endParaRPr lang="fr-FR" sz="2000" b="1" dirty="0">
              <a:solidFill>
                <a:prstClr val="black"/>
              </a:solidFill>
              <a:latin typeface="Agency FB" pitchFamily="34" charset="0"/>
            </a:endParaRPr>
          </a:p>
          <a:p>
            <a:pPr indent="-342900" algn="ctr" defTabSz="622300">
              <a:lnSpc>
                <a:spcPct val="90000"/>
              </a:lnSpc>
              <a:spcBef>
                <a:spcPct val="20000"/>
              </a:spcBef>
              <a:spcAft>
                <a:spcPct val="35000"/>
              </a:spcAft>
            </a:pPr>
            <a:endParaRPr lang="fr-FR" sz="2000" b="1" dirty="0">
              <a:solidFill>
                <a:prstClr val="black"/>
              </a:solidFill>
              <a:latin typeface="Agency FB" pitchFamily="34" charset="0"/>
            </a:endParaRPr>
          </a:p>
          <a:p>
            <a:pPr indent="-342900" algn="ctr" defTabSz="622300">
              <a:lnSpc>
                <a:spcPct val="90000"/>
              </a:lnSpc>
              <a:spcBef>
                <a:spcPct val="20000"/>
              </a:spcBef>
              <a:spcAft>
                <a:spcPct val="35000"/>
              </a:spcAft>
            </a:pPr>
            <a:endParaRPr lang="fr-FR" sz="2000" b="1" dirty="0">
              <a:solidFill>
                <a:prstClr val="black"/>
              </a:solidFill>
              <a:latin typeface="Agency FB" pitchFamily="34" charset="0"/>
            </a:endParaRPr>
          </a:p>
          <a:p>
            <a:pPr indent="-342900" algn="ctr" defTabSz="622300">
              <a:lnSpc>
                <a:spcPct val="90000"/>
              </a:lnSpc>
              <a:spcBef>
                <a:spcPct val="20000"/>
              </a:spcBef>
              <a:spcAft>
                <a:spcPct val="35000"/>
              </a:spcAft>
            </a:pPr>
            <a:endParaRPr lang="fr-FR" sz="2000" b="1" dirty="0">
              <a:solidFill>
                <a:prstClr val="black"/>
              </a:solidFill>
              <a:latin typeface="Agency FB" pitchFamily="34" charset="0"/>
            </a:endParaRPr>
          </a:p>
        </p:txBody>
      </p:sp>
      <p:sp>
        <p:nvSpPr>
          <p:cNvPr id="14" name="ZoneTexte 13"/>
          <p:cNvSpPr txBox="1"/>
          <p:nvPr/>
        </p:nvSpPr>
        <p:spPr>
          <a:xfrm>
            <a:off x="6096000" y="2780928"/>
            <a:ext cx="4320480" cy="3476336"/>
          </a:xfrm>
          <a:prstGeom prst="rect">
            <a:avLst/>
          </a:prstGeom>
          <a:noFill/>
        </p:spPr>
        <p:txBody>
          <a:bodyPr wrap="square" rtlCol="0">
            <a:spAutoFit/>
          </a:bodyPr>
          <a:lstStyle/>
          <a:p>
            <a:pPr marL="174625" indent="-174625" algn="just">
              <a:lnSpc>
                <a:spcPct val="135000"/>
              </a:lnSpc>
              <a:spcAft>
                <a:spcPts val="300"/>
              </a:spcAft>
              <a:buFont typeface="Arial" pitchFamily="34" charset="0"/>
              <a:buChar char="•"/>
              <a:tabLst>
                <a:tab pos="450215" algn="l"/>
              </a:tabLst>
            </a:pPr>
            <a:r>
              <a:rPr lang="fr-FR" dirty="0">
                <a:solidFill>
                  <a:prstClr val="black"/>
                </a:solidFill>
                <a:latin typeface="Calibri"/>
                <a:ea typeface="Calibri" panose="020F0502020204030204" pitchFamily="34" charset="0"/>
                <a:cs typeface="Times New Roman" panose="02020603050405020304" pitchFamily="18" charset="0"/>
              </a:rPr>
              <a:t>Renforcement des capacités institutionnelles des services publics du secteur agricole</a:t>
            </a:r>
            <a:endParaRPr lang="it-IT" dirty="0">
              <a:solidFill>
                <a:prstClr val="black"/>
              </a:solidFill>
              <a:latin typeface="Calibri"/>
              <a:ea typeface="Calibri" panose="020F0502020204030204" pitchFamily="34" charset="0"/>
              <a:cs typeface="Times New Roman" panose="02020603050405020304" pitchFamily="18" charset="0"/>
            </a:endParaRPr>
          </a:p>
          <a:p>
            <a:pPr marL="174625" indent="-174625" algn="just">
              <a:lnSpc>
                <a:spcPct val="135000"/>
              </a:lnSpc>
              <a:spcAft>
                <a:spcPts val="300"/>
              </a:spcAft>
              <a:buFont typeface="Arial" pitchFamily="34" charset="0"/>
              <a:buChar char="•"/>
              <a:tabLst>
                <a:tab pos="450215" algn="l"/>
              </a:tabLst>
            </a:pPr>
            <a:r>
              <a:rPr lang="fr-FR" dirty="0">
                <a:solidFill>
                  <a:prstClr val="black"/>
                </a:solidFill>
                <a:latin typeface="Calibri"/>
                <a:ea typeface="Calibri" panose="020F0502020204030204" pitchFamily="34" charset="0"/>
                <a:cs typeface="Times New Roman" panose="02020603050405020304" pitchFamily="18" charset="0"/>
              </a:rPr>
              <a:t>Renforcement des capacités des producteurs et de leurs organisations</a:t>
            </a:r>
            <a:endParaRPr lang="it-IT" dirty="0">
              <a:solidFill>
                <a:prstClr val="black"/>
              </a:solidFill>
              <a:latin typeface="Calibri"/>
              <a:ea typeface="Calibri" panose="020F0502020204030204" pitchFamily="34" charset="0"/>
              <a:cs typeface="Times New Roman" panose="02020603050405020304" pitchFamily="18" charset="0"/>
            </a:endParaRPr>
          </a:p>
          <a:p>
            <a:pPr marL="174625" indent="-174625" algn="just">
              <a:lnSpc>
                <a:spcPct val="135000"/>
              </a:lnSpc>
              <a:spcAft>
                <a:spcPts val="300"/>
              </a:spcAft>
              <a:buFont typeface="Arial" pitchFamily="34" charset="0"/>
              <a:buChar char="•"/>
              <a:tabLst>
                <a:tab pos="450215" algn="l"/>
              </a:tabLst>
            </a:pPr>
            <a:r>
              <a:rPr lang="fr-FR" dirty="0">
                <a:solidFill>
                  <a:prstClr val="black"/>
                </a:solidFill>
                <a:latin typeface="Calibri"/>
                <a:ea typeface="Calibri" panose="020F0502020204030204" pitchFamily="34" charset="0"/>
                <a:cs typeface="Times New Roman" panose="02020603050405020304" pitchFamily="18" charset="0"/>
              </a:rPr>
              <a:t>Développement des produits financiers et des systèmes d’assurance agricole, adaptés au secteur de l’agriculture  .</a:t>
            </a:r>
            <a:endParaRPr lang="it-IT" dirty="0">
              <a:solidFill>
                <a:prstClr val="black"/>
              </a:solidFill>
              <a:latin typeface="Calibri"/>
              <a:ea typeface="Calibri" panose="020F0502020204030204" pitchFamily="34" charset="0"/>
              <a:cs typeface="Times New Roman" panose="02020603050405020304" pitchFamily="18" charset="0"/>
            </a:endParaRPr>
          </a:p>
          <a:p>
            <a:endParaRPr lang="fr-FR" dirty="0">
              <a:solidFill>
                <a:prstClr val="black"/>
              </a:solidFill>
              <a:latin typeface="Calibri"/>
            </a:endParaRPr>
          </a:p>
        </p:txBody>
      </p:sp>
      <p:sp>
        <p:nvSpPr>
          <p:cNvPr id="15" name="Freeform 12"/>
          <p:cNvSpPr>
            <a:spLocks/>
          </p:cNvSpPr>
          <p:nvPr>
            <p:custDataLst>
              <p:tags r:id="rId2"/>
            </p:custDataLst>
          </p:nvPr>
        </p:nvSpPr>
        <p:spPr bwMode="auto">
          <a:xfrm>
            <a:off x="2351584" y="4005064"/>
            <a:ext cx="3312368" cy="1872208"/>
          </a:xfrm>
          <a:custGeom>
            <a:avLst/>
            <a:gdLst/>
            <a:ahLst/>
            <a:cxnLst>
              <a:cxn ang="0">
                <a:pos x="0" y="0"/>
              </a:cxn>
              <a:cxn ang="0">
                <a:pos x="1048" y="0"/>
              </a:cxn>
              <a:cxn ang="0">
                <a:pos x="1152" y="288"/>
              </a:cxn>
              <a:cxn ang="0">
                <a:pos x="1048" y="576"/>
              </a:cxn>
              <a:cxn ang="0">
                <a:pos x="0" y="576"/>
              </a:cxn>
              <a:cxn ang="0">
                <a:pos x="0" y="288"/>
              </a:cxn>
              <a:cxn ang="0">
                <a:pos x="0" y="0"/>
              </a:cxn>
            </a:cxnLst>
            <a:rect l="0" t="0" r="r" b="b"/>
            <a:pathLst>
              <a:path w="1152" h="576">
                <a:moveTo>
                  <a:pt x="0" y="0"/>
                </a:moveTo>
                <a:lnTo>
                  <a:pt x="1048" y="0"/>
                </a:lnTo>
                <a:lnTo>
                  <a:pt x="1152" y="288"/>
                </a:lnTo>
                <a:lnTo>
                  <a:pt x="1048" y="576"/>
                </a:lnTo>
                <a:lnTo>
                  <a:pt x="0" y="576"/>
                </a:lnTo>
                <a:lnTo>
                  <a:pt x="0" y="288"/>
                </a:lnTo>
                <a:lnTo>
                  <a:pt x="0" y="0"/>
                </a:lnTo>
                <a:close/>
              </a:path>
            </a:pathLst>
          </a:custGeom>
          <a:solidFill>
            <a:schemeClr val="accent5">
              <a:lumMod val="20000"/>
              <a:lumOff val="80000"/>
            </a:schemeClr>
          </a:solidFill>
        </p:spPr>
        <p:style>
          <a:lnRef idx="0">
            <a:schemeClr val="accent3"/>
          </a:lnRef>
          <a:fillRef idx="3">
            <a:schemeClr val="accent3"/>
          </a:fillRef>
          <a:effectRef idx="3">
            <a:schemeClr val="accent3"/>
          </a:effectRef>
          <a:fontRef idx="minor">
            <a:schemeClr val="lt1"/>
          </a:fontRef>
        </p:style>
        <p:txBody>
          <a:bodyPr vert="horz" wrap="none" lIns="91440" tIns="45720" rIns="91440" bIns="45720" rtlCol="0" anchor="ctr">
            <a:noAutofit/>
            <a:flatTx/>
          </a:bodyPr>
          <a:lstStyle/>
          <a:p>
            <a:pPr indent="-342900" algn="ctr" rtl="1">
              <a:lnSpc>
                <a:spcPct val="90000"/>
              </a:lnSpc>
              <a:spcBef>
                <a:spcPct val="0"/>
              </a:spcBef>
              <a:spcAft>
                <a:spcPct val="35000"/>
              </a:spcAft>
              <a:tabLst>
                <a:tab pos="174625" algn="l"/>
              </a:tabLst>
            </a:pPr>
            <a:r>
              <a:rPr lang="fr-FR" sz="1600" b="1" cap="all" dirty="0">
                <a:ln w="9000" cmpd="sng">
                  <a:solidFill>
                    <a:srgbClr val="C0504D">
                      <a:lumMod val="50000"/>
                    </a:srgbClr>
                  </a:solidFill>
                  <a:prstDash val="solid"/>
                </a:ln>
                <a:solidFill>
                  <a:srgbClr val="1E9221"/>
                </a:solidFill>
                <a:effectLst>
                  <a:reflection blurRad="12700" stA="28000" endPos="45000" dist="1000" dir="5400000" sy="-100000" algn="bl" rotWithShape="0"/>
                </a:effectLst>
                <a:latin typeface="Calibri"/>
              </a:rPr>
              <a:t>Programme 4.</a:t>
            </a:r>
          </a:p>
          <a:p>
            <a:pPr indent="-342900" algn="ctr" rtl="1">
              <a:lnSpc>
                <a:spcPct val="90000"/>
              </a:lnSpc>
              <a:spcBef>
                <a:spcPct val="0"/>
              </a:spcBef>
              <a:spcAft>
                <a:spcPct val="35000"/>
              </a:spcAft>
              <a:tabLst>
                <a:tab pos="174625" algn="l"/>
              </a:tabLst>
            </a:pPr>
            <a:r>
              <a:rPr lang="fr-FR" sz="1600" b="1" cap="all" dirty="0">
                <a:ln w="9000" cmpd="sng">
                  <a:solidFill>
                    <a:srgbClr val="C0504D">
                      <a:lumMod val="50000"/>
                    </a:srgbClr>
                  </a:solidFill>
                  <a:prstDash val="solid"/>
                </a:ln>
                <a:solidFill>
                  <a:srgbClr val="1E9221"/>
                </a:solidFill>
                <a:effectLst>
                  <a:reflection blurRad="12700" stA="28000" endPos="45000" dist="1000" dir="5400000" sy="-100000" algn="bl" rotWithShape="0"/>
                </a:effectLst>
                <a:latin typeface="Calibri"/>
              </a:rPr>
              <a:t> Amélioration de la qualité </a:t>
            </a:r>
          </a:p>
          <a:p>
            <a:pPr indent="-342900" algn="ctr" rtl="1">
              <a:lnSpc>
                <a:spcPct val="90000"/>
              </a:lnSpc>
              <a:spcBef>
                <a:spcPct val="0"/>
              </a:spcBef>
              <a:spcAft>
                <a:spcPct val="35000"/>
              </a:spcAft>
              <a:tabLst>
                <a:tab pos="174625" algn="l"/>
              </a:tabLst>
            </a:pPr>
            <a:r>
              <a:rPr lang="fr-FR" sz="1600" b="1" cap="all" dirty="0">
                <a:ln w="9000" cmpd="sng">
                  <a:solidFill>
                    <a:srgbClr val="C0504D">
                      <a:lumMod val="50000"/>
                    </a:srgbClr>
                  </a:solidFill>
                  <a:prstDash val="solid"/>
                </a:ln>
                <a:solidFill>
                  <a:srgbClr val="1E9221"/>
                </a:solidFill>
                <a:effectLst>
                  <a:reflection blurRad="12700" stA="28000" endPos="45000" dist="1000" dir="5400000" sy="-100000" algn="bl" rotWithShape="0"/>
                </a:effectLst>
                <a:latin typeface="Calibri"/>
              </a:rPr>
              <a:t>des  services agricoles</a:t>
            </a:r>
          </a:p>
        </p:txBody>
      </p:sp>
    </p:spTree>
    <p:extLst>
      <p:ext uri="{BB962C8B-B14F-4D97-AF65-F5344CB8AC3E}">
        <p14:creationId xmlns:p14="http://schemas.microsoft.com/office/powerpoint/2010/main" val="40393534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a:extLst>
              <a:ext uri="{FF2B5EF4-FFF2-40B4-BE49-F238E27FC236}">
                <a16:creationId xmlns:a16="http://schemas.microsoft.com/office/drawing/2014/main" id="{BA6457A4-9A94-C367-5467-029D35E954D5}"/>
              </a:ext>
            </a:extLst>
          </p:cNvPr>
          <p:cNvSpPr txBox="1"/>
          <p:nvPr/>
        </p:nvSpPr>
        <p:spPr>
          <a:xfrm>
            <a:off x="1104180" y="443265"/>
            <a:ext cx="11087819" cy="1945341"/>
          </a:xfrm>
          <a:prstGeom prst="rect">
            <a:avLst/>
          </a:prstGeom>
          <a:noFill/>
        </p:spPr>
        <p:txBody>
          <a:bodyPr wrap="square">
            <a:spAutoFit/>
          </a:bodyPr>
          <a:lstStyle/>
          <a:p>
            <a:pPr marL="539750" marR="628015" algn="just">
              <a:lnSpc>
                <a:spcPct val="113000"/>
              </a:lnSpc>
              <a:spcBef>
                <a:spcPts val="790"/>
              </a:spcBef>
              <a:buNone/>
            </a:pPr>
            <a:r>
              <a:rPr lang="fr-FR" spc="-10" dirty="0">
                <a:effectLst/>
                <a:latin typeface="Trebuchet MS" panose="020B0603020202020204" pitchFamily="34" charset="0"/>
                <a:ea typeface="Trebuchet MS" panose="020B0603020202020204" pitchFamily="34" charset="0"/>
                <a:cs typeface="Trebuchet MS" panose="020B0603020202020204" pitchFamily="34" charset="0"/>
              </a:rPr>
              <a:t>La</a:t>
            </a:r>
            <a:r>
              <a:rPr lang="fr-FR" spc="-80" dirty="0">
                <a:effectLst/>
                <a:latin typeface="Trebuchet MS" panose="020B0603020202020204" pitchFamily="34" charset="0"/>
                <a:ea typeface="Trebuchet MS" panose="020B0603020202020204" pitchFamily="34" charset="0"/>
                <a:cs typeface="Trebuchet MS" panose="020B0603020202020204" pitchFamily="34" charset="0"/>
              </a:rPr>
              <a:t> </a:t>
            </a:r>
            <a:r>
              <a:rPr lang="fr-FR" spc="-10" dirty="0">
                <a:effectLst/>
                <a:latin typeface="Trebuchet MS" panose="020B0603020202020204" pitchFamily="34" charset="0"/>
                <a:ea typeface="Trebuchet MS" panose="020B0603020202020204" pitchFamily="34" charset="0"/>
                <a:cs typeface="Trebuchet MS" panose="020B0603020202020204" pitchFamily="34" charset="0"/>
              </a:rPr>
              <a:t>contribution</a:t>
            </a:r>
            <a:r>
              <a:rPr lang="fr-FR" spc="-80" dirty="0">
                <a:effectLst/>
                <a:latin typeface="Trebuchet MS" panose="020B0603020202020204" pitchFamily="34" charset="0"/>
                <a:ea typeface="Trebuchet MS" panose="020B0603020202020204" pitchFamily="34" charset="0"/>
                <a:cs typeface="Trebuchet MS" panose="020B0603020202020204" pitchFamily="34" charset="0"/>
              </a:rPr>
              <a:t> </a:t>
            </a:r>
            <a:r>
              <a:rPr lang="fr-FR" spc="-10" dirty="0">
                <a:effectLst/>
                <a:latin typeface="Trebuchet MS" panose="020B0603020202020204" pitchFamily="34" charset="0"/>
                <a:ea typeface="Trebuchet MS" panose="020B0603020202020204" pitchFamily="34" charset="0"/>
                <a:cs typeface="Trebuchet MS" panose="020B0603020202020204" pitchFamily="34" charset="0"/>
              </a:rPr>
              <a:t>du</a:t>
            </a:r>
            <a:r>
              <a:rPr lang="fr-FR" spc="-75" dirty="0">
                <a:effectLst/>
                <a:latin typeface="Trebuchet MS" panose="020B0603020202020204" pitchFamily="34" charset="0"/>
                <a:ea typeface="Trebuchet MS" panose="020B0603020202020204" pitchFamily="34" charset="0"/>
                <a:cs typeface="Trebuchet MS" panose="020B0603020202020204" pitchFamily="34" charset="0"/>
              </a:rPr>
              <a:t> </a:t>
            </a:r>
            <a:r>
              <a:rPr lang="fr-FR" spc="-10" dirty="0">
                <a:effectLst/>
                <a:latin typeface="Trebuchet MS" panose="020B0603020202020204" pitchFamily="34" charset="0"/>
                <a:ea typeface="Trebuchet MS" panose="020B0603020202020204" pitchFamily="34" charset="0"/>
                <a:cs typeface="Trebuchet MS" panose="020B0603020202020204" pitchFamily="34" charset="0"/>
              </a:rPr>
              <a:t>secteur</a:t>
            </a:r>
            <a:r>
              <a:rPr lang="fr-FR" spc="-75" dirty="0">
                <a:effectLst/>
                <a:latin typeface="Trebuchet MS" panose="020B0603020202020204" pitchFamily="34" charset="0"/>
                <a:ea typeface="Trebuchet MS" panose="020B0603020202020204" pitchFamily="34" charset="0"/>
                <a:cs typeface="Trebuchet MS" panose="020B0603020202020204" pitchFamily="34" charset="0"/>
              </a:rPr>
              <a:t> </a:t>
            </a:r>
            <a:r>
              <a:rPr lang="fr-FR" spc="-10" dirty="0">
                <a:effectLst/>
                <a:latin typeface="Trebuchet MS" panose="020B0603020202020204" pitchFamily="34" charset="0"/>
                <a:ea typeface="Trebuchet MS" panose="020B0603020202020204" pitchFamily="34" charset="0"/>
                <a:cs typeface="Trebuchet MS" panose="020B0603020202020204" pitchFamily="34" charset="0"/>
              </a:rPr>
              <a:t>agricole</a:t>
            </a:r>
            <a:r>
              <a:rPr lang="fr-FR" spc="-70" dirty="0">
                <a:effectLst/>
                <a:latin typeface="Trebuchet MS" panose="020B0603020202020204" pitchFamily="34" charset="0"/>
                <a:ea typeface="Trebuchet MS" panose="020B0603020202020204" pitchFamily="34" charset="0"/>
                <a:cs typeface="Trebuchet MS" panose="020B0603020202020204" pitchFamily="34" charset="0"/>
              </a:rPr>
              <a:t> </a:t>
            </a:r>
            <a:r>
              <a:rPr lang="fr-FR" spc="-10" dirty="0">
                <a:effectLst/>
                <a:latin typeface="Trebuchet MS" panose="020B0603020202020204" pitchFamily="34" charset="0"/>
                <a:ea typeface="Trebuchet MS" panose="020B0603020202020204" pitchFamily="34" charset="0"/>
                <a:cs typeface="Trebuchet MS" panose="020B0603020202020204" pitchFamily="34" charset="0"/>
              </a:rPr>
              <a:t>au</a:t>
            </a:r>
            <a:r>
              <a:rPr lang="fr-FR" spc="-75" dirty="0">
                <a:effectLst/>
                <a:latin typeface="Trebuchet MS" panose="020B0603020202020204" pitchFamily="34" charset="0"/>
                <a:ea typeface="Trebuchet MS" panose="020B0603020202020204" pitchFamily="34" charset="0"/>
                <a:cs typeface="Trebuchet MS" panose="020B0603020202020204" pitchFamily="34" charset="0"/>
              </a:rPr>
              <a:t> </a:t>
            </a:r>
            <a:r>
              <a:rPr lang="fr-FR" spc="-10" dirty="0">
                <a:effectLst/>
                <a:latin typeface="Trebuchet MS" panose="020B0603020202020204" pitchFamily="34" charset="0"/>
                <a:ea typeface="Trebuchet MS" panose="020B0603020202020204" pitchFamily="34" charset="0"/>
                <a:cs typeface="Trebuchet MS" panose="020B0603020202020204" pitchFamily="34" charset="0"/>
              </a:rPr>
              <a:t>PIB</a:t>
            </a:r>
            <a:r>
              <a:rPr lang="fr-FR" spc="-75" dirty="0">
                <a:effectLst/>
                <a:latin typeface="Trebuchet MS" panose="020B0603020202020204" pitchFamily="34" charset="0"/>
                <a:ea typeface="Trebuchet MS" panose="020B0603020202020204" pitchFamily="34" charset="0"/>
                <a:cs typeface="Trebuchet MS" panose="020B0603020202020204" pitchFamily="34" charset="0"/>
              </a:rPr>
              <a:t> </a:t>
            </a:r>
            <a:r>
              <a:rPr lang="fr-FR" spc="-10" dirty="0">
                <a:effectLst/>
                <a:latin typeface="Trebuchet MS" panose="020B0603020202020204" pitchFamily="34" charset="0"/>
                <a:ea typeface="Trebuchet MS" panose="020B0603020202020204" pitchFamily="34" charset="0"/>
                <a:cs typeface="Trebuchet MS" panose="020B0603020202020204" pitchFamily="34" charset="0"/>
              </a:rPr>
              <a:t>national</a:t>
            </a:r>
            <a:r>
              <a:rPr lang="fr-FR" spc="-75" dirty="0">
                <a:effectLst/>
                <a:latin typeface="Trebuchet MS" panose="020B0603020202020204" pitchFamily="34" charset="0"/>
                <a:ea typeface="Trebuchet MS" panose="020B0603020202020204" pitchFamily="34" charset="0"/>
                <a:cs typeface="Trebuchet MS" panose="020B0603020202020204" pitchFamily="34" charset="0"/>
              </a:rPr>
              <a:t> </a:t>
            </a:r>
            <a:r>
              <a:rPr lang="fr-FR" spc="-10" dirty="0">
                <a:effectLst/>
                <a:latin typeface="Trebuchet MS" panose="020B0603020202020204" pitchFamily="34" charset="0"/>
                <a:ea typeface="Trebuchet MS" panose="020B0603020202020204" pitchFamily="34" charset="0"/>
                <a:cs typeface="Trebuchet MS" panose="020B0603020202020204" pitchFamily="34" charset="0"/>
              </a:rPr>
              <a:t>est</a:t>
            </a:r>
            <a:r>
              <a:rPr lang="fr-FR" spc="-75" dirty="0">
                <a:effectLst/>
                <a:latin typeface="Trebuchet MS" panose="020B0603020202020204" pitchFamily="34" charset="0"/>
                <a:ea typeface="Trebuchet MS" panose="020B0603020202020204" pitchFamily="34" charset="0"/>
                <a:cs typeface="Trebuchet MS" panose="020B0603020202020204" pitchFamily="34" charset="0"/>
              </a:rPr>
              <a:t> </a:t>
            </a:r>
            <a:r>
              <a:rPr lang="fr-FR" spc="-10" dirty="0">
                <a:effectLst/>
                <a:latin typeface="Trebuchet MS" panose="020B0603020202020204" pitchFamily="34" charset="0"/>
                <a:ea typeface="Trebuchet MS" panose="020B0603020202020204" pitchFamily="34" charset="0"/>
                <a:cs typeface="Trebuchet MS" panose="020B0603020202020204" pitchFamily="34" charset="0"/>
              </a:rPr>
              <a:t>passé</a:t>
            </a:r>
            <a:r>
              <a:rPr lang="fr-FR" spc="-70" dirty="0">
                <a:effectLst/>
                <a:latin typeface="Trebuchet MS" panose="020B0603020202020204" pitchFamily="34" charset="0"/>
                <a:ea typeface="Trebuchet MS" panose="020B0603020202020204" pitchFamily="34" charset="0"/>
                <a:cs typeface="Trebuchet MS" panose="020B0603020202020204" pitchFamily="34" charset="0"/>
              </a:rPr>
              <a:t> </a:t>
            </a:r>
            <a:r>
              <a:rPr lang="fr-FR" spc="-10" dirty="0">
                <a:effectLst/>
                <a:latin typeface="Trebuchet MS" panose="020B0603020202020204" pitchFamily="34" charset="0"/>
                <a:ea typeface="Trebuchet MS" panose="020B0603020202020204" pitchFamily="34" charset="0"/>
                <a:cs typeface="Trebuchet MS" panose="020B0603020202020204" pitchFamily="34" charset="0"/>
              </a:rPr>
              <a:t>de</a:t>
            </a:r>
            <a:r>
              <a:rPr lang="fr-FR" spc="-85" dirty="0">
                <a:effectLst/>
                <a:latin typeface="Trebuchet MS" panose="020B0603020202020204" pitchFamily="34" charset="0"/>
                <a:ea typeface="Trebuchet MS" panose="020B0603020202020204" pitchFamily="34" charset="0"/>
                <a:cs typeface="Trebuchet MS" panose="020B0603020202020204" pitchFamily="34" charset="0"/>
              </a:rPr>
              <a:t> </a:t>
            </a:r>
            <a:r>
              <a:rPr lang="fr-FR" spc="-10" dirty="0">
                <a:effectLst/>
                <a:latin typeface="Trebuchet MS" panose="020B0603020202020204" pitchFamily="34" charset="0"/>
                <a:ea typeface="Trebuchet MS" panose="020B0603020202020204" pitchFamily="34" charset="0"/>
                <a:cs typeface="Trebuchet MS" panose="020B0603020202020204" pitchFamily="34" charset="0"/>
              </a:rPr>
              <a:t>4,9%</a:t>
            </a:r>
            <a:r>
              <a:rPr lang="fr-FR" spc="-70" dirty="0">
                <a:effectLst/>
                <a:latin typeface="Trebuchet MS" panose="020B0603020202020204" pitchFamily="34" charset="0"/>
                <a:ea typeface="Trebuchet MS" panose="020B0603020202020204" pitchFamily="34" charset="0"/>
                <a:cs typeface="Trebuchet MS" panose="020B0603020202020204" pitchFamily="34" charset="0"/>
              </a:rPr>
              <a:t> </a:t>
            </a:r>
            <a:r>
              <a:rPr lang="fr-FR" spc="-10" dirty="0">
                <a:effectLst/>
                <a:latin typeface="Trebuchet MS" panose="020B0603020202020204" pitchFamily="34" charset="0"/>
                <a:ea typeface="Trebuchet MS" panose="020B0603020202020204" pitchFamily="34" charset="0"/>
                <a:cs typeface="Trebuchet MS" panose="020B0603020202020204" pitchFamily="34" charset="0"/>
              </a:rPr>
              <a:t>en</a:t>
            </a:r>
            <a:r>
              <a:rPr lang="fr-FR" spc="-75" dirty="0">
                <a:effectLst/>
                <a:latin typeface="Trebuchet MS" panose="020B0603020202020204" pitchFamily="34" charset="0"/>
                <a:ea typeface="Trebuchet MS" panose="020B0603020202020204" pitchFamily="34" charset="0"/>
                <a:cs typeface="Trebuchet MS" panose="020B0603020202020204" pitchFamily="34" charset="0"/>
              </a:rPr>
              <a:t> </a:t>
            </a:r>
            <a:r>
              <a:rPr lang="fr-FR" spc="-10" dirty="0">
                <a:effectLst/>
                <a:latin typeface="Trebuchet MS" panose="020B0603020202020204" pitchFamily="34" charset="0"/>
                <a:ea typeface="Trebuchet MS" panose="020B0603020202020204" pitchFamily="34" charset="0"/>
                <a:cs typeface="Trebuchet MS" panose="020B0603020202020204" pitchFamily="34" charset="0"/>
              </a:rPr>
              <a:t>2023</a:t>
            </a:r>
            <a:r>
              <a:rPr lang="fr-FR" spc="-80" dirty="0">
                <a:effectLst/>
                <a:latin typeface="Trebuchet MS" panose="020B0603020202020204" pitchFamily="34" charset="0"/>
                <a:ea typeface="Trebuchet MS" panose="020B0603020202020204" pitchFamily="34" charset="0"/>
                <a:cs typeface="Trebuchet MS" panose="020B0603020202020204" pitchFamily="34" charset="0"/>
              </a:rPr>
              <a:t> </a:t>
            </a:r>
            <a:r>
              <a:rPr lang="fr-FR" spc="-10" dirty="0">
                <a:effectLst/>
                <a:latin typeface="Trebuchet MS" panose="020B0603020202020204" pitchFamily="34" charset="0"/>
                <a:ea typeface="Trebuchet MS" panose="020B0603020202020204" pitchFamily="34" charset="0"/>
                <a:cs typeface="Trebuchet MS" panose="020B0603020202020204" pitchFamily="34" charset="0"/>
              </a:rPr>
              <a:t>à</a:t>
            </a:r>
            <a:r>
              <a:rPr lang="fr-FR" spc="-65" dirty="0">
                <a:effectLst/>
                <a:latin typeface="Trebuchet MS" panose="020B0603020202020204" pitchFamily="34" charset="0"/>
                <a:ea typeface="Trebuchet MS" panose="020B0603020202020204" pitchFamily="34" charset="0"/>
                <a:cs typeface="Trebuchet MS" panose="020B0603020202020204" pitchFamily="34" charset="0"/>
              </a:rPr>
              <a:t> </a:t>
            </a:r>
            <a:r>
              <a:rPr lang="fr-FR" spc="-10" dirty="0">
                <a:effectLst/>
                <a:latin typeface="Trebuchet MS" panose="020B0603020202020204" pitchFamily="34" charset="0"/>
                <a:ea typeface="Trebuchet MS" panose="020B0603020202020204" pitchFamily="34" charset="0"/>
                <a:cs typeface="Trebuchet MS" panose="020B0603020202020204" pitchFamily="34" charset="0"/>
              </a:rPr>
              <a:t>5,1%</a:t>
            </a:r>
            <a:r>
              <a:rPr lang="fr-FR" spc="-70" dirty="0">
                <a:effectLst/>
                <a:latin typeface="Trebuchet MS" panose="020B0603020202020204" pitchFamily="34" charset="0"/>
                <a:ea typeface="Trebuchet MS" panose="020B0603020202020204" pitchFamily="34" charset="0"/>
                <a:cs typeface="Trebuchet MS" panose="020B0603020202020204" pitchFamily="34" charset="0"/>
              </a:rPr>
              <a:t> </a:t>
            </a:r>
            <a:r>
              <a:rPr lang="fr-FR" spc="-10" dirty="0">
                <a:effectLst/>
                <a:latin typeface="Trebuchet MS" panose="020B0603020202020204" pitchFamily="34" charset="0"/>
                <a:ea typeface="Trebuchet MS" panose="020B0603020202020204" pitchFamily="34" charset="0"/>
                <a:cs typeface="Trebuchet MS" panose="020B0603020202020204" pitchFamily="34" charset="0"/>
              </a:rPr>
              <a:t>en </a:t>
            </a:r>
            <a:r>
              <a:rPr lang="fr-FR" dirty="0">
                <a:effectLst/>
                <a:latin typeface="Trebuchet MS" panose="020B0603020202020204" pitchFamily="34" charset="0"/>
                <a:ea typeface="Trebuchet MS" panose="020B0603020202020204" pitchFamily="34" charset="0"/>
                <a:cs typeface="Trebuchet MS" panose="020B0603020202020204" pitchFamily="34" charset="0"/>
              </a:rPr>
              <a:t>2024.</a:t>
            </a:r>
            <a:r>
              <a:rPr lang="fr-FR" spc="-35" dirty="0">
                <a:effectLst/>
                <a:latin typeface="Trebuchet MS" panose="020B0603020202020204" pitchFamily="34" charset="0"/>
                <a:ea typeface="Trebuchet MS" panose="020B0603020202020204" pitchFamily="34" charset="0"/>
                <a:cs typeface="Trebuchet MS" panose="020B0603020202020204" pitchFamily="34" charset="0"/>
              </a:rPr>
              <a:t> </a:t>
            </a:r>
            <a:r>
              <a:rPr lang="fr-FR" dirty="0">
                <a:effectLst/>
                <a:latin typeface="Trebuchet MS" panose="020B0603020202020204" pitchFamily="34" charset="0"/>
                <a:ea typeface="Trebuchet MS" panose="020B0603020202020204" pitchFamily="34" charset="0"/>
                <a:cs typeface="Trebuchet MS" panose="020B0603020202020204" pitchFamily="34" charset="0"/>
              </a:rPr>
              <a:t>Le</a:t>
            </a:r>
            <a:r>
              <a:rPr lang="fr-FR" spc="-35" dirty="0">
                <a:effectLst/>
                <a:latin typeface="Trebuchet MS" panose="020B0603020202020204" pitchFamily="34" charset="0"/>
                <a:ea typeface="Trebuchet MS" panose="020B0603020202020204" pitchFamily="34" charset="0"/>
                <a:cs typeface="Trebuchet MS" panose="020B0603020202020204" pitchFamily="34" charset="0"/>
              </a:rPr>
              <a:t> </a:t>
            </a:r>
            <a:r>
              <a:rPr lang="fr-FR" dirty="0">
                <a:effectLst/>
                <a:latin typeface="Trebuchet MS" panose="020B0603020202020204" pitchFamily="34" charset="0"/>
                <a:ea typeface="Trebuchet MS" panose="020B0603020202020204" pitchFamily="34" charset="0"/>
                <a:cs typeface="Trebuchet MS" panose="020B0603020202020204" pitchFamily="34" charset="0"/>
              </a:rPr>
              <a:t>rendement</a:t>
            </a:r>
            <a:r>
              <a:rPr lang="fr-FR" spc="-30" dirty="0">
                <a:effectLst/>
                <a:latin typeface="Trebuchet MS" panose="020B0603020202020204" pitchFamily="34" charset="0"/>
                <a:ea typeface="Trebuchet MS" panose="020B0603020202020204" pitchFamily="34" charset="0"/>
                <a:cs typeface="Trebuchet MS" panose="020B0603020202020204" pitchFamily="34" charset="0"/>
              </a:rPr>
              <a:t> </a:t>
            </a:r>
            <a:r>
              <a:rPr lang="fr-FR" dirty="0">
                <a:effectLst/>
                <a:latin typeface="Trebuchet MS" panose="020B0603020202020204" pitchFamily="34" charset="0"/>
                <a:ea typeface="Trebuchet MS" panose="020B0603020202020204" pitchFamily="34" charset="0"/>
                <a:cs typeface="Trebuchet MS" panose="020B0603020202020204" pitchFamily="34" charset="0"/>
              </a:rPr>
              <a:t>à</a:t>
            </a:r>
            <a:r>
              <a:rPr lang="fr-FR" spc="-25" dirty="0">
                <a:effectLst/>
                <a:latin typeface="Trebuchet MS" panose="020B0603020202020204" pitchFamily="34" charset="0"/>
                <a:ea typeface="Trebuchet MS" panose="020B0603020202020204" pitchFamily="34" charset="0"/>
                <a:cs typeface="Trebuchet MS" panose="020B0603020202020204" pitchFamily="34" charset="0"/>
              </a:rPr>
              <a:t> </a:t>
            </a:r>
            <a:r>
              <a:rPr lang="fr-FR" dirty="0">
                <a:effectLst/>
                <a:latin typeface="Trebuchet MS" panose="020B0603020202020204" pitchFamily="34" charset="0"/>
                <a:ea typeface="Trebuchet MS" panose="020B0603020202020204" pitchFamily="34" charset="0"/>
                <a:cs typeface="Trebuchet MS" panose="020B0603020202020204" pitchFamily="34" charset="0"/>
              </a:rPr>
              <a:t>l’hectare</a:t>
            </a:r>
            <a:r>
              <a:rPr lang="fr-FR" spc="-35" dirty="0">
                <a:effectLst/>
                <a:latin typeface="Trebuchet MS" panose="020B0603020202020204" pitchFamily="34" charset="0"/>
                <a:ea typeface="Trebuchet MS" panose="020B0603020202020204" pitchFamily="34" charset="0"/>
                <a:cs typeface="Trebuchet MS" panose="020B0603020202020204" pitchFamily="34" charset="0"/>
              </a:rPr>
              <a:t> </a:t>
            </a:r>
            <a:r>
              <a:rPr lang="fr-FR" dirty="0">
                <a:effectLst/>
                <a:latin typeface="Trebuchet MS" panose="020B0603020202020204" pitchFamily="34" charset="0"/>
                <a:ea typeface="Trebuchet MS" panose="020B0603020202020204" pitchFamily="34" charset="0"/>
                <a:cs typeface="Trebuchet MS" panose="020B0603020202020204" pitchFamily="34" charset="0"/>
              </a:rPr>
              <a:t>du</a:t>
            </a:r>
            <a:r>
              <a:rPr lang="fr-FR" spc="-35" dirty="0">
                <a:effectLst/>
                <a:latin typeface="Trebuchet MS" panose="020B0603020202020204" pitchFamily="34" charset="0"/>
                <a:ea typeface="Trebuchet MS" panose="020B0603020202020204" pitchFamily="34" charset="0"/>
                <a:cs typeface="Trebuchet MS" panose="020B0603020202020204" pitchFamily="34" charset="0"/>
              </a:rPr>
              <a:t> </a:t>
            </a:r>
            <a:r>
              <a:rPr lang="fr-FR" dirty="0">
                <a:effectLst/>
                <a:latin typeface="Trebuchet MS" panose="020B0603020202020204" pitchFamily="34" charset="0"/>
                <a:ea typeface="Trebuchet MS" panose="020B0603020202020204" pitchFamily="34" charset="0"/>
                <a:cs typeface="Trebuchet MS" panose="020B0603020202020204" pitchFamily="34" charset="0"/>
              </a:rPr>
              <a:t>riz,</a:t>
            </a:r>
            <a:r>
              <a:rPr lang="fr-FR" spc="-30" dirty="0">
                <a:effectLst/>
                <a:latin typeface="Trebuchet MS" panose="020B0603020202020204" pitchFamily="34" charset="0"/>
                <a:ea typeface="Trebuchet MS" panose="020B0603020202020204" pitchFamily="34" charset="0"/>
                <a:cs typeface="Trebuchet MS" panose="020B0603020202020204" pitchFamily="34" charset="0"/>
              </a:rPr>
              <a:t> </a:t>
            </a:r>
            <a:r>
              <a:rPr lang="fr-FR" dirty="0">
                <a:effectLst/>
                <a:latin typeface="Trebuchet MS" panose="020B0603020202020204" pitchFamily="34" charset="0"/>
                <a:ea typeface="Trebuchet MS" panose="020B0603020202020204" pitchFamily="34" charset="0"/>
                <a:cs typeface="Trebuchet MS" panose="020B0603020202020204" pitchFamily="34" charset="0"/>
              </a:rPr>
              <a:t>en</a:t>
            </a:r>
            <a:r>
              <a:rPr lang="fr-FR" spc="-35" dirty="0">
                <a:effectLst/>
                <a:latin typeface="Trebuchet MS" panose="020B0603020202020204" pitchFamily="34" charset="0"/>
                <a:ea typeface="Trebuchet MS" panose="020B0603020202020204" pitchFamily="34" charset="0"/>
                <a:cs typeface="Trebuchet MS" panose="020B0603020202020204" pitchFamily="34" charset="0"/>
              </a:rPr>
              <a:t> </a:t>
            </a:r>
            <a:r>
              <a:rPr lang="fr-FR" dirty="0">
                <a:effectLst/>
                <a:latin typeface="Trebuchet MS" panose="020B0603020202020204" pitchFamily="34" charset="0"/>
                <a:ea typeface="Trebuchet MS" panose="020B0603020202020204" pitchFamily="34" charset="0"/>
                <a:cs typeface="Trebuchet MS" panose="020B0603020202020204" pitchFamily="34" charset="0"/>
              </a:rPr>
              <a:t>tonnes</a:t>
            </a:r>
            <a:r>
              <a:rPr lang="fr-FR" spc="-30" dirty="0">
                <a:effectLst/>
                <a:latin typeface="Trebuchet MS" panose="020B0603020202020204" pitchFamily="34" charset="0"/>
                <a:ea typeface="Trebuchet MS" panose="020B0603020202020204" pitchFamily="34" charset="0"/>
                <a:cs typeface="Trebuchet MS" panose="020B0603020202020204" pitchFamily="34" charset="0"/>
              </a:rPr>
              <a:t> </a:t>
            </a:r>
            <a:r>
              <a:rPr lang="fr-FR" dirty="0">
                <a:effectLst/>
                <a:latin typeface="Trebuchet MS" panose="020B0603020202020204" pitchFamily="34" charset="0"/>
                <a:ea typeface="Trebuchet MS" panose="020B0603020202020204" pitchFamily="34" charset="0"/>
                <a:cs typeface="Trebuchet MS" panose="020B0603020202020204" pitchFamily="34" charset="0"/>
              </a:rPr>
              <a:t>par</a:t>
            </a:r>
            <a:r>
              <a:rPr lang="fr-FR" spc="-40" dirty="0">
                <a:effectLst/>
                <a:latin typeface="Trebuchet MS" panose="020B0603020202020204" pitchFamily="34" charset="0"/>
                <a:ea typeface="Trebuchet MS" panose="020B0603020202020204" pitchFamily="34" charset="0"/>
                <a:cs typeface="Trebuchet MS" panose="020B0603020202020204" pitchFamily="34" charset="0"/>
              </a:rPr>
              <a:t> </a:t>
            </a:r>
            <a:r>
              <a:rPr lang="fr-FR" dirty="0">
                <a:effectLst/>
                <a:latin typeface="Trebuchet MS" panose="020B0603020202020204" pitchFamily="34" charset="0"/>
                <a:ea typeface="Trebuchet MS" panose="020B0603020202020204" pitchFamily="34" charset="0"/>
                <a:cs typeface="Trebuchet MS" panose="020B0603020202020204" pitchFamily="34" charset="0"/>
              </a:rPr>
              <a:t>ha</a:t>
            </a:r>
            <a:r>
              <a:rPr lang="fr-FR" spc="-30" dirty="0">
                <a:effectLst/>
                <a:latin typeface="Trebuchet MS" panose="020B0603020202020204" pitchFamily="34" charset="0"/>
                <a:ea typeface="Trebuchet MS" panose="020B0603020202020204" pitchFamily="34" charset="0"/>
                <a:cs typeface="Trebuchet MS" panose="020B0603020202020204" pitchFamily="34" charset="0"/>
              </a:rPr>
              <a:t> </a:t>
            </a:r>
            <a:r>
              <a:rPr lang="fr-FR" dirty="0">
                <a:effectLst/>
                <a:latin typeface="Trebuchet MS" panose="020B0603020202020204" pitchFamily="34" charset="0"/>
                <a:ea typeface="Trebuchet MS" panose="020B0603020202020204" pitchFamily="34" charset="0"/>
                <a:cs typeface="Trebuchet MS" panose="020B0603020202020204" pitchFamily="34" charset="0"/>
              </a:rPr>
              <a:t>n’a</a:t>
            </a:r>
            <a:r>
              <a:rPr lang="fr-FR" spc="-40" dirty="0">
                <a:effectLst/>
                <a:latin typeface="Trebuchet MS" panose="020B0603020202020204" pitchFamily="34" charset="0"/>
                <a:ea typeface="Trebuchet MS" panose="020B0603020202020204" pitchFamily="34" charset="0"/>
                <a:cs typeface="Trebuchet MS" panose="020B0603020202020204" pitchFamily="34" charset="0"/>
              </a:rPr>
              <a:t> </a:t>
            </a:r>
            <a:r>
              <a:rPr lang="fr-FR" dirty="0">
                <a:effectLst/>
                <a:latin typeface="Trebuchet MS" panose="020B0603020202020204" pitchFamily="34" charset="0"/>
                <a:ea typeface="Trebuchet MS" panose="020B0603020202020204" pitchFamily="34" charset="0"/>
                <a:cs typeface="Trebuchet MS" panose="020B0603020202020204" pitchFamily="34" charset="0"/>
              </a:rPr>
              <a:t>pas</a:t>
            </a:r>
            <a:r>
              <a:rPr lang="fr-FR" spc="-35" dirty="0">
                <a:effectLst/>
                <a:latin typeface="Trebuchet MS" panose="020B0603020202020204" pitchFamily="34" charset="0"/>
                <a:ea typeface="Trebuchet MS" panose="020B0603020202020204" pitchFamily="34" charset="0"/>
                <a:cs typeface="Trebuchet MS" panose="020B0603020202020204" pitchFamily="34" charset="0"/>
              </a:rPr>
              <a:t> </a:t>
            </a:r>
            <a:r>
              <a:rPr lang="fr-FR" dirty="0">
                <a:effectLst/>
                <a:latin typeface="Trebuchet MS" panose="020B0603020202020204" pitchFamily="34" charset="0"/>
                <a:ea typeface="Trebuchet MS" panose="020B0603020202020204" pitchFamily="34" charset="0"/>
                <a:cs typeface="Trebuchet MS" panose="020B0603020202020204" pitchFamily="34" charset="0"/>
              </a:rPr>
              <a:t>évolué,</a:t>
            </a:r>
            <a:r>
              <a:rPr lang="fr-FR" spc="-30" dirty="0">
                <a:effectLst/>
                <a:latin typeface="Trebuchet MS" panose="020B0603020202020204" pitchFamily="34" charset="0"/>
                <a:ea typeface="Trebuchet MS" panose="020B0603020202020204" pitchFamily="34" charset="0"/>
                <a:cs typeface="Trebuchet MS" panose="020B0603020202020204" pitchFamily="34" charset="0"/>
              </a:rPr>
              <a:t> </a:t>
            </a:r>
            <a:r>
              <a:rPr lang="fr-FR" dirty="0">
                <a:effectLst/>
                <a:latin typeface="Trebuchet MS" panose="020B0603020202020204" pitchFamily="34" charset="0"/>
                <a:ea typeface="Trebuchet MS" panose="020B0603020202020204" pitchFamily="34" charset="0"/>
                <a:cs typeface="Trebuchet MS" panose="020B0603020202020204" pitchFamily="34" charset="0"/>
              </a:rPr>
              <a:t>il</a:t>
            </a:r>
            <a:r>
              <a:rPr lang="fr-FR" spc="-35" dirty="0">
                <a:effectLst/>
                <a:latin typeface="Trebuchet MS" panose="020B0603020202020204" pitchFamily="34" charset="0"/>
                <a:ea typeface="Trebuchet MS" panose="020B0603020202020204" pitchFamily="34" charset="0"/>
                <a:cs typeface="Trebuchet MS" panose="020B0603020202020204" pitchFamily="34" charset="0"/>
              </a:rPr>
              <a:t> </a:t>
            </a:r>
            <a:r>
              <a:rPr lang="fr-FR" dirty="0">
                <a:effectLst/>
                <a:latin typeface="Trebuchet MS" panose="020B0603020202020204" pitchFamily="34" charset="0"/>
                <a:ea typeface="Trebuchet MS" panose="020B0603020202020204" pitchFamily="34" charset="0"/>
                <a:cs typeface="Trebuchet MS" panose="020B0603020202020204" pitchFamily="34" charset="0"/>
              </a:rPr>
              <a:t>est</a:t>
            </a:r>
            <a:r>
              <a:rPr lang="fr-FR" spc="-40" dirty="0">
                <a:effectLst/>
                <a:latin typeface="Trebuchet MS" panose="020B0603020202020204" pitchFamily="34" charset="0"/>
                <a:ea typeface="Trebuchet MS" panose="020B0603020202020204" pitchFamily="34" charset="0"/>
                <a:cs typeface="Trebuchet MS" panose="020B0603020202020204" pitchFamily="34" charset="0"/>
              </a:rPr>
              <a:t> </a:t>
            </a:r>
            <a:r>
              <a:rPr lang="fr-FR" dirty="0">
                <a:effectLst/>
                <a:latin typeface="Trebuchet MS" panose="020B0603020202020204" pitchFamily="34" charset="0"/>
                <a:ea typeface="Trebuchet MS" panose="020B0603020202020204" pitchFamily="34" charset="0"/>
                <a:cs typeface="Trebuchet MS" panose="020B0603020202020204" pitchFamily="34" charset="0"/>
              </a:rPr>
              <a:t>de</a:t>
            </a:r>
            <a:r>
              <a:rPr lang="fr-FR" spc="-35" dirty="0">
                <a:effectLst/>
                <a:latin typeface="Trebuchet MS" panose="020B0603020202020204" pitchFamily="34" charset="0"/>
                <a:ea typeface="Trebuchet MS" panose="020B0603020202020204" pitchFamily="34" charset="0"/>
                <a:cs typeface="Trebuchet MS" panose="020B0603020202020204" pitchFamily="34" charset="0"/>
              </a:rPr>
              <a:t> </a:t>
            </a:r>
            <a:r>
              <a:rPr lang="fr-FR" dirty="0">
                <a:effectLst/>
                <a:latin typeface="Trebuchet MS" panose="020B0603020202020204" pitchFamily="34" charset="0"/>
                <a:ea typeface="Trebuchet MS" panose="020B0603020202020204" pitchFamily="34" charset="0"/>
                <a:cs typeface="Trebuchet MS" panose="020B0603020202020204" pitchFamily="34" charset="0"/>
              </a:rPr>
              <a:t>5,3 </a:t>
            </a:r>
            <a:r>
              <a:rPr lang="fr-FR" spc="-20" dirty="0">
                <a:effectLst/>
                <a:latin typeface="Trebuchet MS" panose="020B0603020202020204" pitchFamily="34" charset="0"/>
                <a:ea typeface="Trebuchet MS" panose="020B0603020202020204" pitchFamily="34" charset="0"/>
                <a:cs typeface="Trebuchet MS" panose="020B0603020202020204" pitchFamily="34" charset="0"/>
              </a:rPr>
              <a:t>tonnes/ha</a:t>
            </a:r>
            <a:r>
              <a:rPr lang="fr-FR" spc="-60" dirty="0">
                <a:effectLst/>
                <a:latin typeface="Trebuchet MS" panose="020B0603020202020204" pitchFamily="34" charset="0"/>
                <a:ea typeface="Trebuchet MS" panose="020B0603020202020204" pitchFamily="34" charset="0"/>
                <a:cs typeface="Trebuchet MS" panose="020B0603020202020204" pitchFamily="34" charset="0"/>
              </a:rPr>
              <a:t> </a:t>
            </a:r>
            <a:r>
              <a:rPr lang="fr-FR" spc="-20" dirty="0">
                <a:effectLst/>
                <a:latin typeface="Trebuchet MS" panose="020B0603020202020204" pitchFamily="34" charset="0"/>
                <a:ea typeface="Trebuchet MS" panose="020B0603020202020204" pitchFamily="34" charset="0"/>
                <a:cs typeface="Trebuchet MS" panose="020B0603020202020204" pitchFamily="34" charset="0"/>
              </a:rPr>
              <a:t>en</a:t>
            </a:r>
            <a:r>
              <a:rPr lang="fr-FR" spc="-40" dirty="0">
                <a:effectLst/>
                <a:latin typeface="Trebuchet MS" panose="020B0603020202020204" pitchFamily="34" charset="0"/>
                <a:ea typeface="Trebuchet MS" panose="020B0603020202020204" pitchFamily="34" charset="0"/>
                <a:cs typeface="Trebuchet MS" panose="020B0603020202020204" pitchFamily="34" charset="0"/>
              </a:rPr>
              <a:t> </a:t>
            </a:r>
            <a:r>
              <a:rPr lang="fr-FR" spc="-20" dirty="0">
                <a:effectLst/>
                <a:latin typeface="Trebuchet MS" panose="020B0603020202020204" pitchFamily="34" charset="0"/>
                <a:ea typeface="Trebuchet MS" panose="020B0603020202020204" pitchFamily="34" charset="0"/>
                <a:cs typeface="Trebuchet MS" panose="020B0603020202020204" pitchFamily="34" charset="0"/>
              </a:rPr>
              <a:t>2024</a:t>
            </a:r>
            <a:r>
              <a:rPr lang="fr-FR" spc="-50" dirty="0">
                <a:effectLst/>
                <a:latin typeface="Trebuchet MS" panose="020B0603020202020204" pitchFamily="34" charset="0"/>
                <a:ea typeface="Trebuchet MS" panose="020B0603020202020204" pitchFamily="34" charset="0"/>
                <a:cs typeface="Trebuchet MS" panose="020B0603020202020204" pitchFamily="34" charset="0"/>
              </a:rPr>
              <a:t> </a:t>
            </a:r>
            <a:r>
              <a:rPr lang="fr-FR" spc="-20" dirty="0">
                <a:effectLst/>
                <a:latin typeface="Trebuchet MS" panose="020B0603020202020204" pitchFamily="34" charset="0"/>
                <a:ea typeface="Trebuchet MS" panose="020B0603020202020204" pitchFamily="34" charset="0"/>
                <a:cs typeface="Trebuchet MS" panose="020B0603020202020204" pitchFamily="34" charset="0"/>
              </a:rPr>
              <a:t>et</a:t>
            </a:r>
            <a:r>
              <a:rPr lang="fr-FR" spc="-45" dirty="0">
                <a:effectLst/>
                <a:latin typeface="Trebuchet MS" panose="020B0603020202020204" pitchFamily="34" charset="0"/>
                <a:ea typeface="Trebuchet MS" panose="020B0603020202020204" pitchFamily="34" charset="0"/>
                <a:cs typeface="Trebuchet MS" panose="020B0603020202020204" pitchFamily="34" charset="0"/>
              </a:rPr>
              <a:t> </a:t>
            </a:r>
            <a:r>
              <a:rPr lang="fr-FR" spc="-20" dirty="0">
                <a:effectLst/>
                <a:latin typeface="Trebuchet MS" panose="020B0603020202020204" pitchFamily="34" charset="0"/>
                <a:ea typeface="Trebuchet MS" panose="020B0603020202020204" pitchFamily="34" charset="0"/>
                <a:cs typeface="Trebuchet MS" panose="020B0603020202020204" pitchFamily="34" charset="0"/>
              </a:rPr>
              <a:t>s’approche</a:t>
            </a:r>
            <a:r>
              <a:rPr lang="fr-FR" spc="-50" dirty="0">
                <a:effectLst/>
                <a:latin typeface="Trebuchet MS" panose="020B0603020202020204" pitchFamily="34" charset="0"/>
                <a:ea typeface="Trebuchet MS" panose="020B0603020202020204" pitchFamily="34" charset="0"/>
                <a:cs typeface="Trebuchet MS" panose="020B0603020202020204" pitchFamily="34" charset="0"/>
              </a:rPr>
              <a:t> </a:t>
            </a:r>
            <a:r>
              <a:rPr lang="fr-FR" spc="-20" dirty="0">
                <a:effectLst/>
                <a:latin typeface="Trebuchet MS" panose="020B0603020202020204" pitchFamily="34" charset="0"/>
                <a:ea typeface="Trebuchet MS" panose="020B0603020202020204" pitchFamily="34" charset="0"/>
                <a:cs typeface="Trebuchet MS" panose="020B0603020202020204" pitchFamily="34" charset="0"/>
              </a:rPr>
              <a:t>de</a:t>
            </a:r>
            <a:r>
              <a:rPr lang="fr-FR" spc="-40" dirty="0">
                <a:effectLst/>
                <a:latin typeface="Trebuchet MS" panose="020B0603020202020204" pitchFamily="34" charset="0"/>
                <a:ea typeface="Trebuchet MS" panose="020B0603020202020204" pitchFamily="34" charset="0"/>
                <a:cs typeface="Trebuchet MS" panose="020B0603020202020204" pitchFamily="34" charset="0"/>
              </a:rPr>
              <a:t> </a:t>
            </a:r>
            <a:r>
              <a:rPr lang="fr-FR" spc="-20" dirty="0">
                <a:effectLst/>
                <a:latin typeface="Trebuchet MS" panose="020B0603020202020204" pitchFamily="34" charset="0"/>
                <a:ea typeface="Trebuchet MS" panose="020B0603020202020204" pitchFamily="34" charset="0"/>
                <a:cs typeface="Trebuchet MS" panose="020B0603020202020204" pitchFamily="34" charset="0"/>
              </a:rPr>
              <a:t>la</a:t>
            </a:r>
            <a:r>
              <a:rPr lang="fr-FR" spc="-45" dirty="0">
                <a:effectLst/>
                <a:latin typeface="Trebuchet MS" panose="020B0603020202020204" pitchFamily="34" charset="0"/>
                <a:ea typeface="Trebuchet MS" panose="020B0603020202020204" pitchFamily="34" charset="0"/>
                <a:cs typeface="Trebuchet MS" panose="020B0603020202020204" pitchFamily="34" charset="0"/>
              </a:rPr>
              <a:t> </a:t>
            </a:r>
            <a:r>
              <a:rPr lang="fr-FR" spc="-20" dirty="0">
                <a:effectLst/>
                <a:latin typeface="Trebuchet MS" panose="020B0603020202020204" pitchFamily="34" charset="0"/>
                <a:ea typeface="Trebuchet MS" panose="020B0603020202020204" pitchFamily="34" charset="0"/>
                <a:cs typeface="Trebuchet MS" panose="020B0603020202020204" pitchFamily="34" charset="0"/>
              </a:rPr>
              <a:t>cible</a:t>
            </a:r>
            <a:r>
              <a:rPr lang="fr-FR" spc="-50" dirty="0">
                <a:effectLst/>
                <a:latin typeface="Trebuchet MS" panose="020B0603020202020204" pitchFamily="34" charset="0"/>
                <a:ea typeface="Trebuchet MS" panose="020B0603020202020204" pitchFamily="34" charset="0"/>
                <a:cs typeface="Trebuchet MS" panose="020B0603020202020204" pitchFamily="34" charset="0"/>
              </a:rPr>
              <a:t> </a:t>
            </a:r>
            <a:r>
              <a:rPr lang="fr-FR" spc="-20" dirty="0">
                <a:effectLst/>
                <a:latin typeface="Trebuchet MS" panose="020B0603020202020204" pitchFamily="34" charset="0"/>
                <a:ea typeface="Trebuchet MS" panose="020B0603020202020204" pitchFamily="34" charset="0"/>
                <a:cs typeface="Trebuchet MS" panose="020B0603020202020204" pitchFamily="34" charset="0"/>
              </a:rPr>
              <a:t>2025</a:t>
            </a:r>
            <a:r>
              <a:rPr lang="fr-FR" spc="-50" dirty="0">
                <a:effectLst/>
                <a:latin typeface="Trebuchet MS" panose="020B0603020202020204" pitchFamily="34" charset="0"/>
                <a:ea typeface="Trebuchet MS" panose="020B0603020202020204" pitchFamily="34" charset="0"/>
                <a:cs typeface="Trebuchet MS" panose="020B0603020202020204" pitchFamily="34" charset="0"/>
              </a:rPr>
              <a:t> </a:t>
            </a:r>
            <a:r>
              <a:rPr lang="fr-FR" spc="-20" dirty="0">
                <a:effectLst/>
                <a:latin typeface="Trebuchet MS" panose="020B0603020202020204" pitchFamily="34" charset="0"/>
                <a:ea typeface="Trebuchet MS" panose="020B0603020202020204" pitchFamily="34" charset="0"/>
                <a:cs typeface="Trebuchet MS" panose="020B0603020202020204" pitchFamily="34" charset="0"/>
              </a:rPr>
              <a:t>qui</a:t>
            </a:r>
            <a:r>
              <a:rPr lang="fr-FR" spc="-60" dirty="0">
                <a:effectLst/>
                <a:latin typeface="Trebuchet MS" panose="020B0603020202020204" pitchFamily="34" charset="0"/>
                <a:ea typeface="Trebuchet MS" panose="020B0603020202020204" pitchFamily="34" charset="0"/>
                <a:cs typeface="Trebuchet MS" panose="020B0603020202020204" pitchFamily="34" charset="0"/>
              </a:rPr>
              <a:t> </a:t>
            </a:r>
            <a:r>
              <a:rPr lang="fr-FR" spc="-20" dirty="0">
                <a:effectLst/>
                <a:latin typeface="Trebuchet MS" panose="020B0603020202020204" pitchFamily="34" charset="0"/>
                <a:ea typeface="Trebuchet MS" panose="020B0603020202020204" pitchFamily="34" charset="0"/>
                <a:cs typeface="Trebuchet MS" panose="020B0603020202020204" pitchFamily="34" charset="0"/>
              </a:rPr>
              <a:t>est</a:t>
            </a:r>
            <a:r>
              <a:rPr lang="fr-FR" spc="-45" dirty="0">
                <a:effectLst/>
                <a:latin typeface="Trebuchet MS" panose="020B0603020202020204" pitchFamily="34" charset="0"/>
                <a:ea typeface="Trebuchet MS" panose="020B0603020202020204" pitchFamily="34" charset="0"/>
                <a:cs typeface="Trebuchet MS" panose="020B0603020202020204" pitchFamily="34" charset="0"/>
              </a:rPr>
              <a:t> </a:t>
            </a:r>
            <a:r>
              <a:rPr lang="fr-FR" spc="-20" dirty="0">
                <a:effectLst/>
                <a:latin typeface="Trebuchet MS" panose="020B0603020202020204" pitchFamily="34" charset="0"/>
                <a:ea typeface="Trebuchet MS" panose="020B0603020202020204" pitchFamily="34" charset="0"/>
                <a:cs typeface="Trebuchet MS" panose="020B0603020202020204" pitchFamily="34" charset="0"/>
              </a:rPr>
              <a:t>de</a:t>
            </a:r>
            <a:r>
              <a:rPr lang="fr-FR" spc="-40" dirty="0">
                <a:effectLst/>
                <a:latin typeface="Trebuchet MS" panose="020B0603020202020204" pitchFamily="34" charset="0"/>
                <a:ea typeface="Trebuchet MS" panose="020B0603020202020204" pitchFamily="34" charset="0"/>
                <a:cs typeface="Trebuchet MS" panose="020B0603020202020204" pitchFamily="34" charset="0"/>
              </a:rPr>
              <a:t> </a:t>
            </a:r>
            <a:r>
              <a:rPr lang="fr-FR" spc="-20" dirty="0">
                <a:effectLst/>
                <a:latin typeface="Trebuchet MS" panose="020B0603020202020204" pitchFamily="34" charset="0"/>
                <a:ea typeface="Trebuchet MS" panose="020B0603020202020204" pitchFamily="34" charset="0"/>
                <a:cs typeface="Trebuchet MS" panose="020B0603020202020204" pitchFamily="34" charset="0"/>
              </a:rPr>
              <a:t>5,62</a:t>
            </a:r>
            <a:r>
              <a:rPr lang="fr-FR" spc="-50" dirty="0">
                <a:effectLst/>
                <a:latin typeface="Trebuchet MS" panose="020B0603020202020204" pitchFamily="34" charset="0"/>
                <a:ea typeface="Trebuchet MS" panose="020B0603020202020204" pitchFamily="34" charset="0"/>
                <a:cs typeface="Trebuchet MS" panose="020B0603020202020204" pitchFamily="34" charset="0"/>
              </a:rPr>
              <a:t> </a:t>
            </a:r>
            <a:r>
              <a:rPr lang="fr-FR" spc="-20" dirty="0">
                <a:effectLst/>
                <a:latin typeface="Trebuchet MS" panose="020B0603020202020204" pitchFamily="34" charset="0"/>
                <a:ea typeface="Trebuchet MS" panose="020B0603020202020204" pitchFamily="34" charset="0"/>
                <a:cs typeface="Trebuchet MS" panose="020B0603020202020204" pitchFamily="34" charset="0"/>
              </a:rPr>
              <a:t>tonnes.</a:t>
            </a:r>
            <a:r>
              <a:rPr lang="fr-FR" spc="-50" dirty="0">
                <a:effectLst/>
                <a:latin typeface="Trebuchet MS" panose="020B0603020202020204" pitchFamily="34" charset="0"/>
                <a:ea typeface="Trebuchet MS" panose="020B0603020202020204" pitchFamily="34" charset="0"/>
                <a:cs typeface="Trebuchet MS" panose="020B0603020202020204" pitchFamily="34" charset="0"/>
              </a:rPr>
              <a:t> </a:t>
            </a:r>
            <a:r>
              <a:rPr lang="fr-FR" spc="-20" dirty="0">
                <a:effectLst/>
                <a:latin typeface="Trebuchet MS" panose="020B0603020202020204" pitchFamily="34" charset="0"/>
                <a:ea typeface="Trebuchet MS" panose="020B0603020202020204" pitchFamily="34" charset="0"/>
                <a:cs typeface="Trebuchet MS" panose="020B0603020202020204" pitchFamily="34" charset="0"/>
              </a:rPr>
              <a:t>Le</a:t>
            </a:r>
            <a:r>
              <a:rPr lang="fr-FR" spc="-50" dirty="0">
                <a:effectLst/>
                <a:latin typeface="Trebuchet MS" panose="020B0603020202020204" pitchFamily="34" charset="0"/>
                <a:ea typeface="Trebuchet MS" panose="020B0603020202020204" pitchFamily="34" charset="0"/>
                <a:cs typeface="Trebuchet MS" panose="020B0603020202020204" pitchFamily="34" charset="0"/>
              </a:rPr>
              <a:t> </a:t>
            </a:r>
            <a:r>
              <a:rPr lang="fr-FR" spc="-20" dirty="0">
                <a:effectLst/>
                <a:latin typeface="Trebuchet MS" panose="020B0603020202020204" pitchFamily="34" charset="0"/>
                <a:ea typeface="Trebuchet MS" panose="020B0603020202020204" pitchFamily="34" charset="0"/>
                <a:cs typeface="Trebuchet MS" panose="020B0603020202020204" pitchFamily="34" charset="0"/>
              </a:rPr>
              <a:t>rendement </a:t>
            </a:r>
            <a:r>
              <a:rPr lang="fr-FR" spc="-10" dirty="0">
                <a:effectLst/>
                <a:latin typeface="Trebuchet MS" panose="020B0603020202020204" pitchFamily="34" charset="0"/>
                <a:ea typeface="Trebuchet MS" panose="020B0603020202020204" pitchFamily="34" charset="0"/>
                <a:cs typeface="Trebuchet MS" panose="020B0603020202020204" pitchFamily="34" charset="0"/>
              </a:rPr>
              <a:t>des</a:t>
            </a:r>
            <a:r>
              <a:rPr lang="fr-FR" spc="-50" dirty="0">
                <a:effectLst/>
                <a:latin typeface="Trebuchet MS" panose="020B0603020202020204" pitchFamily="34" charset="0"/>
                <a:ea typeface="Trebuchet MS" panose="020B0603020202020204" pitchFamily="34" charset="0"/>
                <a:cs typeface="Trebuchet MS" panose="020B0603020202020204" pitchFamily="34" charset="0"/>
              </a:rPr>
              <a:t> </a:t>
            </a:r>
            <a:r>
              <a:rPr lang="fr-FR" spc="-10" dirty="0">
                <a:effectLst/>
                <a:latin typeface="Trebuchet MS" panose="020B0603020202020204" pitchFamily="34" charset="0"/>
                <a:ea typeface="Trebuchet MS" panose="020B0603020202020204" pitchFamily="34" charset="0"/>
                <a:cs typeface="Trebuchet MS" panose="020B0603020202020204" pitchFamily="34" charset="0"/>
              </a:rPr>
              <a:t>céréales</a:t>
            </a:r>
            <a:r>
              <a:rPr lang="fr-FR" spc="-50" dirty="0">
                <a:effectLst/>
                <a:latin typeface="Trebuchet MS" panose="020B0603020202020204" pitchFamily="34" charset="0"/>
                <a:ea typeface="Trebuchet MS" panose="020B0603020202020204" pitchFamily="34" charset="0"/>
                <a:cs typeface="Trebuchet MS" panose="020B0603020202020204" pitchFamily="34" charset="0"/>
              </a:rPr>
              <a:t> </a:t>
            </a:r>
            <a:r>
              <a:rPr lang="fr-FR" spc="-10" dirty="0">
                <a:effectLst/>
                <a:latin typeface="Trebuchet MS" panose="020B0603020202020204" pitchFamily="34" charset="0"/>
                <a:ea typeface="Trebuchet MS" panose="020B0603020202020204" pitchFamily="34" charset="0"/>
                <a:cs typeface="Trebuchet MS" panose="020B0603020202020204" pitchFamily="34" charset="0"/>
              </a:rPr>
              <a:t>traditionnelles</a:t>
            </a:r>
            <a:r>
              <a:rPr lang="fr-FR" spc="-45" dirty="0">
                <a:effectLst/>
                <a:latin typeface="Trebuchet MS" panose="020B0603020202020204" pitchFamily="34" charset="0"/>
                <a:ea typeface="Trebuchet MS" panose="020B0603020202020204" pitchFamily="34" charset="0"/>
                <a:cs typeface="Trebuchet MS" panose="020B0603020202020204" pitchFamily="34" charset="0"/>
              </a:rPr>
              <a:t> </a:t>
            </a:r>
            <a:r>
              <a:rPr lang="fr-FR" spc="-10" dirty="0">
                <a:effectLst/>
                <a:latin typeface="Trebuchet MS" panose="020B0603020202020204" pitchFamily="34" charset="0"/>
                <a:ea typeface="Trebuchet MS" panose="020B0603020202020204" pitchFamily="34" charset="0"/>
                <a:cs typeface="Trebuchet MS" panose="020B0603020202020204" pitchFamily="34" charset="0"/>
              </a:rPr>
              <a:t>a</a:t>
            </a:r>
            <a:r>
              <a:rPr lang="fr-FR" spc="-55" dirty="0">
                <a:effectLst/>
                <a:latin typeface="Trebuchet MS" panose="020B0603020202020204" pitchFamily="34" charset="0"/>
                <a:ea typeface="Trebuchet MS" panose="020B0603020202020204" pitchFamily="34" charset="0"/>
                <a:cs typeface="Trebuchet MS" panose="020B0603020202020204" pitchFamily="34" charset="0"/>
              </a:rPr>
              <a:t> </a:t>
            </a:r>
            <a:r>
              <a:rPr lang="fr-FR" spc="-10" dirty="0">
                <a:effectLst/>
                <a:latin typeface="Trebuchet MS" panose="020B0603020202020204" pitchFamily="34" charset="0"/>
                <a:ea typeface="Trebuchet MS" panose="020B0603020202020204" pitchFamily="34" charset="0"/>
                <a:cs typeface="Trebuchet MS" panose="020B0603020202020204" pitchFamily="34" charset="0"/>
              </a:rPr>
              <a:t>légèrement</a:t>
            </a:r>
            <a:r>
              <a:rPr lang="fr-FR" spc="-60" dirty="0">
                <a:effectLst/>
                <a:latin typeface="Trebuchet MS" panose="020B0603020202020204" pitchFamily="34" charset="0"/>
                <a:ea typeface="Trebuchet MS" panose="020B0603020202020204" pitchFamily="34" charset="0"/>
                <a:cs typeface="Trebuchet MS" panose="020B0603020202020204" pitchFamily="34" charset="0"/>
              </a:rPr>
              <a:t> </a:t>
            </a:r>
            <a:r>
              <a:rPr lang="fr-FR" spc="-10" dirty="0">
                <a:effectLst/>
                <a:latin typeface="Trebuchet MS" panose="020B0603020202020204" pitchFamily="34" charset="0"/>
                <a:ea typeface="Trebuchet MS" panose="020B0603020202020204" pitchFamily="34" charset="0"/>
                <a:cs typeface="Trebuchet MS" panose="020B0603020202020204" pitchFamily="34" charset="0"/>
              </a:rPr>
              <a:t>régressé</a:t>
            </a:r>
            <a:r>
              <a:rPr lang="fr-FR" spc="-50" dirty="0">
                <a:effectLst/>
                <a:latin typeface="Trebuchet MS" panose="020B0603020202020204" pitchFamily="34" charset="0"/>
                <a:ea typeface="Trebuchet MS" panose="020B0603020202020204" pitchFamily="34" charset="0"/>
                <a:cs typeface="Trebuchet MS" panose="020B0603020202020204" pitchFamily="34" charset="0"/>
              </a:rPr>
              <a:t> </a:t>
            </a:r>
            <a:r>
              <a:rPr lang="fr-FR" spc="-10" dirty="0">
                <a:effectLst/>
                <a:latin typeface="Trebuchet MS" panose="020B0603020202020204" pitchFamily="34" charset="0"/>
                <a:ea typeface="Trebuchet MS" panose="020B0603020202020204" pitchFamily="34" charset="0"/>
                <a:cs typeface="Trebuchet MS" panose="020B0603020202020204" pitchFamily="34" charset="0"/>
              </a:rPr>
              <a:t>passant</a:t>
            </a:r>
            <a:r>
              <a:rPr lang="fr-FR" spc="-60" dirty="0">
                <a:effectLst/>
                <a:latin typeface="Trebuchet MS" panose="020B0603020202020204" pitchFamily="34" charset="0"/>
                <a:ea typeface="Trebuchet MS" panose="020B0603020202020204" pitchFamily="34" charset="0"/>
                <a:cs typeface="Trebuchet MS" panose="020B0603020202020204" pitchFamily="34" charset="0"/>
              </a:rPr>
              <a:t> </a:t>
            </a:r>
            <a:r>
              <a:rPr lang="fr-FR" spc="-10" dirty="0">
                <a:effectLst/>
                <a:latin typeface="Trebuchet MS" panose="020B0603020202020204" pitchFamily="34" charset="0"/>
                <a:ea typeface="Trebuchet MS" panose="020B0603020202020204" pitchFamily="34" charset="0"/>
                <a:cs typeface="Trebuchet MS" panose="020B0603020202020204" pitchFamily="34" charset="0"/>
              </a:rPr>
              <a:t>de</a:t>
            </a:r>
            <a:r>
              <a:rPr lang="fr-FR" spc="-50" dirty="0">
                <a:effectLst/>
                <a:latin typeface="Trebuchet MS" panose="020B0603020202020204" pitchFamily="34" charset="0"/>
                <a:ea typeface="Trebuchet MS" panose="020B0603020202020204" pitchFamily="34" charset="0"/>
                <a:cs typeface="Trebuchet MS" panose="020B0603020202020204" pitchFamily="34" charset="0"/>
              </a:rPr>
              <a:t> </a:t>
            </a:r>
            <a:r>
              <a:rPr lang="fr-FR" spc="-10" dirty="0">
                <a:effectLst/>
                <a:latin typeface="Trebuchet MS" panose="020B0603020202020204" pitchFamily="34" charset="0"/>
                <a:ea typeface="Trebuchet MS" panose="020B0603020202020204" pitchFamily="34" charset="0"/>
                <a:cs typeface="Trebuchet MS" panose="020B0603020202020204" pitchFamily="34" charset="0"/>
              </a:rPr>
              <a:t>0,5</a:t>
            </a:r>
            <a:r>
              <a:rPr lang="fr-FR" spc="-60" dirty="0">
                <a:effectLst/>
                <a:latin typeface="Trebuchet MS" panose="020B0603020202020204" pitchFamily="34" charset="0"/>
                <a:ea typeface="Trebuchet MS" panose="020B0603020202020204" pitchFamily="34" charset="0"/>
                <a:cs typeface="Trebuchet MS" panose="020B0603020202020204" pitchFamily="34" charset="0"/>
              </a:rPr>
              <a:t> </a:t>
            </a:r>
            <a:r>
              <a:rPr lang="fr-FR" spc="-10" dirty="0">
                <a:effectLst/>
                <a:latin typeface="Trebuchet MS" panose="020B0603020202020204" pitchFamily="34" charset="0"/>
                <a:ea typeface="Trebuchet MS" panose="020B0603020202020204" pitchFamily="34" charset="0"/>
                <a:cs typeface="Trebuchet MS" panose="020B0603020202020204" pitchFamily="34" charset="0"/>
              </a:rPr>
              <a:t>T/ha</a:t>
            </a:r>
            <a:r>
              <a:rPr lang="fr-FR" spc="-55" dirty="0">
                <a:effectLst/>
                <a:latin typeface="Trebuchet MS" panose="020B0603020202020204" pitchFamily="34" charset="0"/>
                <a:ea typeface="Trebuchet MS" panose="020B0603020202020204" pitchFamily="34" charset="0"/>
                <a:cs typeface="Trebuchet MS" panose="020B0603020202020204" pitchFamily="34" charset="0"/>
              </a:rPr>
              <a:t> </a:t>
            </a:r>
            <a:r>
              <a:rPr lang="fr-FR" spc="-10" dirty="0">
                <a:effectLst/>
                <a:latin typeface="Trebuchet MS" panose="020B0603020202020204" pitchFamily="34" charset="0"/>
                <a:ea typeface="Trebuchet MS" panose="020B0603020202020204" pitchFamily="34" charset="0"/>
                <a:cs typeface="Trebuchet MS" panose="020B0603020202020204" pitchFamily="34" charset="0"/>
              </a:rPr>
              <a:t>en</a:t>
            </a:r>
            <a:r>
              <a:rPr lang="fr-FR" spc="-50" dirty="0">
                <a:effectLst/>
                <a:latin typeface="Trebuchet MS" panose="020B0603020202020204" pitchFamily="34" charset="0"/>
                <a:ea typeface="Trebuchet MS" panose="020B0603020202020204" pitchFamily="34" charset="0"/>
                <a:cs typeface="Trebuchet MS" panose="020B0603020202020204" pitchFamily="34" charset="0"/>
              </a:rPr>
              <a:t> </a:t>
            </a:r>
            <a:r>
              <a:rPr lang="fr-FR" spc="-10" dirty="0">
                <a:effectLst/>
                <a:latin typeface="Trebuchet MS" panose="020B0603020202020204" pitchFamily="34" charset="0"/>
                <a:ea typeface="Trebuchet MS" panose="020B0603020202020204" pitchFamily="34" charset="0"/>
                <a:cs typeface="Trebuchet MS" panose="020B0603020202020204" pitchFamily="34" charset="0"/>
              </a:rPr>
              <a:t>2023</a:t>
            </a:r>
            <a:r>
              <a:rPr lang="fr-FR" spc="-60" dirty="0">
                <a:effectLst/>
                <a:latin typeface="Trebuchet MS" panose="020B0603020202020204" pitchFamily="34" charset="0"/>
                <a:ea typeface="Trebuchet MS" panose="020B0603020202020204" pitchFamily="34" charset="0"/>
                <a:cs typeface="Trebuchet MS" panose="020B0603020202020204" pitchFamily="34" charset="0"/>
              </a:rPr>
              <a:t> </a:t>
            </a:r>
            <a:r>
              <a:rPr lang="fr-FR" spc="-10" dirty="0">
                <a:effectLst/>
                <a:latin typeface="Trebuchet MS" panose="020B0603020202020204" pitchFamily="34" charset="0"/>
                <a:ea typeface="Trebuchet MS" panose="020B0603020202020204" pitchFamily="34" charset="0"/>
                <a:cs typeface="Trebuchet MS" panose="020B0603020202020204" pitchFamily="34" charset="0"/>
              </a:rPr>
              <a:t>à</a:t>
            </a:r>
            <a:r>
              <a:rPr lang="fr-FR" spc="-45" dirty="0">
                <a:effectLst/>
                <a:latin typeface="Trebuchet MS" panose="020B0603020202020204" pitchFamily="34" charset="0"/>
                <a:ea typeface="Trebuchet MS" panose="020B0603020202020204" pitchFamily="34" charset="0"/>
                <a:cs typeface="Trebuchet MS" panose="020B0603020202020204" pitchFamily="34" charset="0"/>
              </a:rPr>
              <a:t> </a:t>
            </a:r>
            <a:r>
              <a:rPr lang="fr-FR" spc="-10" dirty="0">
                <a:effectLst/>
                <a:latin typeface="Trebuchet MS" panose="020B0603020202020204" pitchFamily="34" charset="0"/>
                <a:ea typeface="Trebuchet MS" panose="020B0603020202020204" pitchFamily="34" charset="0"/>
                <a:cs typeface="Trebuchet MS" panose="020B0603020202020204" pitchFamily="34" charset="0"/>
              </a:rPr>
              <a:t>0,47 </a:t>
            </a:r>
            <a:r>
              <a:rPr lang="fr-FR" spc="-20" dirty="0">
                <a:effectLst/>
                <a:latin typeface="Trebuchet MS" panose="020B0603020202020204" pitchFamily="34" charset="0"/>
                <a:ea typeface="Trebuchet MS" panose="020B0603020202020204" pitchFamily="34" charset="0"/>
                <a:cs typeface="Trebuchet MS" panose="020B0603020202020204" pitchFamily="34" charset="0"/>
              </a:rPr>
              <a:t>T/ha</a:t>
            </a:r>
            <a:r>
              <a:rPr lang="fr-FR" spc="-75" dirty="0">
                <a:effectLst/>
                <a:latin typeface="Trebuchet MS" panose="020B0603020202020204" pitchFamily="34" charset="0"/>
                <a:ea typeface="Trebuchet MS" panose="020B0603020202020204" pitchFamily="34" charset="0"/>
                <a:cs typeface="Trebuchet MS" panose="020B0603020202020204" pitchFamily="34" charset="0"/>
              </a:rPr>
              <a:t> </a:t>
            </a:r>
            <a:r>
              <a:rPr lang="fr-FR" spc="-20" dirty="0">
                <a:effectLst/>
                <a:latin typeface="Trebuchet MS" panose="020B0603020202020204" pitchFamily="34" charset="0"/>
                <a:ea typeface="Trebuchet MS" panose="020B0603020202020204" pitchFamily="34" charset="0"/>
                <a:cs typeface="Trebuchet MS" panose="020B0603020202020204" pitchFamily="34" charset="0"/>
              </a:rPr>
              <a:t>en</a:t>
            </a:r>
            <a:r>
              <a:rPr lang="fr-FR" spc="-70" dirty="0">
                <a:effectLst/>
                <a:latin typeface="Trebuchet MS" panose="020B0603020202020204" pitchFamily="34" charset="0"/>
                <a:ea typeface="Trebuchet MS" panose="020B0603020202020204" pitchFamily="34" charset="0"/>
                <a:cs typeface="Trebuchet MS" panose="020B0603020202020204" pitchFamily="34" charset="0"/>
              </a:rPr>
              <a:t> </a:t>
            </a:r>
            <a:r>
              <a:rPr lang="fr-FR" spc="-20" dirty="0">
                <a:effectLst/>
                <a:latin typeface="Trebuchet MS" panose="020B0603020202020204" pitchFamily="34" charset="0"/>
                <a:ea typeface="Trebuchet MS" panose="020B0603020202020204" pitchFamily="34" charset="0"/>
                <a:cs typeface="Trebuchet MS" panose="020B0603020202020204" pitchFamily="34" charset="0"/>
              </a:rPr>
              <a:t>2024.</a:t>
            </a:r>
            <a:r>
              <a:rPr lang="fr-FR" spc="-70" dirty="0">
                <a:effectLst/>
                <a:latin typeface="Trebuchet MS" panose="020B0603020202020204" pitchFamily="34" charset="0"/>
                <a:ea typeface="Trebuchet MS" panose="020B0603020202020204" pitchFamily="34" charset="0"/>
                <a:cs typeface="Trebuchet MS" panose="020B0603020202020204" pitchFamily="34" charset="0"/>
              </a:rPr>
              <a:t> </a:t>
            </a:r>
            <a:r>
              <a:rPr lang="fr-FR" spc="-20" dirty="0">
                <a:effectLst/>
                <a:latin typeface="Trebuchet MS" panose="020B0603020202020204" pitchFamily="34" charset="0"/>
                <a:ea typeface="Trebuchet MS" panose="020B0603020202020204" pitchFamily="34" charset="0"/>
                <a:cs typeface="Trebuchet MS" panose="020B0603020202020204" pitchFamily="34" charset="0"/>
              </a:rPr>
              <a:t>Pour</a:t>
            </a:r>
            <a:r>
              <a:rPr lang="fr-FR" spc="-70" dirty="0">
                <a:effectLst/>
                <a:latin typeface="Trebuchet MS" panose="020B0603020202020204" pitchFamily="34" charset="0"/>
                <a:ea typeface="Trebuchet MS" panose="020B0603020202020204" pitchFamily="34" charset="0"/>
                <a:cs typeface="Trebuchet MS" panose="020B0603020202020204" pitchFamily="34" charset="0"/>
              </a:rPr>
              <a:t> </a:t>
            </a:r>
            <a:r>
              <a:rPr lang="fr-FR" spc="-20" dirty="0">
                <a:effectLst/>
                <a:latin typeface="Trebuchet MS" panose="020B0603020202020204" pitchFamily="34" charset="0"/>
                <a:ea typeface="Trebuchet MS" panose="020B0603020202020204" pitchFamily="34" charset="0"/>
                <a:cs typeface="Trebuchet MS" panose="020B0603020202020204" pitchFamily="34" charset="0"/>
              </a:rPr>
              <a:t>ce</a:t>
            </a:r>
            <a:r>
              <a:rPr lang="fr-FR" spc="-70" dirty="0">
                <a:effectLst/>
                <a:latin typeface="Trebuchet MS" panose="020B0603020202020204" pitchFamily="34" charset="0"/>
                <a:ea typeface="Trebuchet MS" panose="020B0603020202020204" pitchFamily="34" charset="0"/>
                <a:cs typeface="Trebuchet MS" panose="020B0603020202020204" pitchFamily="34" charset="0"/>
              </a:rPr>
              <a:t> </a:t>
            </a:r>
            <a:r>
              <a:rPr lang="fr-FR" spc="-20" dirty="0">
                <a:effectLst/>
                <a:latin typeface="Trebuchet MS" panose="020B0603020202020204" pitchFamily="34" charset="0"/>
                <a:ea typeface="Trebuchet MS" panose="020B0603020202020204" pitchFamily="34" charset="0"/>
                <a:cs typeface="Trebuchet MS" panose="020B0603020202020204" pitchFamily="34" charset="0"/>
              </a:rPr>
              <a:t>qui</a:t>
            </a:r>
            <a:r>
              <a:rPr lang="fr-FR" spc="-70" dirty="0">
                <a:effectLst/>
                <a:latin typeface="Trebuchet MS" panose="020B0603020202020204" pitchFamily="34" charset="0"/>
                <a:ea typeface="Trebuchet MS" panose="020B0603020202020204" pitchFamily="34" charset="0"/>
                <a:cs typeface="Trebuchet MS" panose="020B0603020202020204" pitchFamily="34" charset="0"/>
              </a:rPr>
              <a:t> </a:t>
            </a:r>
            <a:r>
              <a:rPr lang="fr-FR" spc="-20" dirty="0">
                <a:effectLst/>
                <a:latin typeface="Trebuchet MS" panose="020B0603020202020204" pitchFamily="34" charset="0"/>
                <a:ea typeface="Trebuchet MS" panose="020B0603020202020204" pitchFamily="34" charset="0"/>
                <a:cs typeface="Trebuchet MS" panose="020B0603020202020204" pitchFamily="34" charset="0"/>
              </a:rPr>
              <a:t>concerne</a:t>
            </a:r>
            <a:r>
              <a:rPr lang="fr-FR" spc="-70" dirty="0">
                <a:effectLst/>
                <a:latin typeface="Trebuchet MS" panose="020B0603020202020204" pitchFamily="34" charset="0"/>
                <a:ea typeface="Trebuchet MS" panose="020B0603020202020204" pitchFamily="34" charset="0"/>
                <a:cs typeface="Trebuchet MS" panose="020B0603020202020204" pitchFamily="34" charset="0"/>
              </a:rPr>
              <a:t> </a:t>
            </a:r>
            <a:r>
              <a:rPr lang="fr-FR" spc="-20" dirty="0">
                <a:effectLst/>
                <a:latin typeface="Trebuchet MS" panose="020B0603020202020204" pitchFamily="34" charset="0"/>
                <a:ea typeface="Trebuchet MS" panose="020B0603020202020204" pitchFamily="34" charset="0"/>
                <a:cs typeface="Trebuchet MS" panose="020B0603020202020204" pitchFamily="34" charset="0"/>
              </a:rPr>
              <a:t>les</a:t>
            </a:r>
            <a:r>
              <a:rPr lang="fr-FR" spc="-70" dirty="0">
                <a:effectLst/>
                <a:latin typeface="Trebuchet MS" panose="020B0603020202020204" pitchFamily="34" charset="0"/>
                <a:ea typeface="Trebuchet MS" panose="020B0603020202020204" pitchFamily="34" charset="0"/>
                <a:cs typeface="Trebuchet MS" panose="020B0603020202020204" pitchFamily="34" charset="0"/>
              </a:rPr>
              <a:t> </a:t>
            </a:r>
            <a:r>
              <a:rPr lang="fr-FR" spc="-20" dirty="0">
                <a:effectLst/>
                <a:latin typeface="Trebuchet MS" panose="020B0603020202020204" pitchFamily="34" charset="0"/>
                <a:ea typeface="Trebuchet MS" panose="020B0603020202020204" pitchFamily="34" charset="0"/>
                <a:cs typeface="Trebuchet MS" panose="020B0603020202020204" pitchFamily="34" charset="0"/>
              </a:rPr>
              <a:t>légumes,</a:t>
            </a:r>
            <a:r>
              <a:rPr lang="fr-FR" spc="-70" dirty="0">
                <a:effectLst/>
                <a:latin typeface="Trebuchet MS" panose="020B0603020202020204" pitchFamily="34" charset="0"/>
                <a:ea typeface="Trebuchet MS" panose="020B0603020202020204" pitchFamily="34" charset="0"/>
                <a:cs typeface="Trebuchet MS" panose="020B0603020202020204" pitchFamily="34" charset="0"/>
              </a:rPr>
              <a:t> </a:t>
            </a:r>
            <a:r>
              <a:rPr lang="fr-FR" spc="-20" dirty="0">
                <a:effectLst/>
                <a:latin typeface="Trebuchet MS" panose="020B0603020202020204" pitchFamily="34" charset="0"/>
                <a:ea typeface="Trebuchet MS" panose="020B0603020202020204" pitchFamily="34" charset="0"/>
                <a:cs typeface="Trebuchet MS" panose="020B0603020202020204" pitchFamily="34" charset="0"/>
              </a:rPr>
              <a:t>la</a:t>
            </a:r>
            <a:r>
              <a:rPr lang="fr-FR" spc="-70" dirty="0">
                <a:effectLst/>
                <a:latin typeface="Trebuchet MS" panose="020B0603020202020204" pitchFamily="34" charset="0"/>
                <a:ea typeface="Trebuchet MS" panose="020B0603020202020204" pitchFamily="34" charset="0"/>
                <a:cs typeface="Trebuchet MS" panose="020B0603020202020204" pitchFamily="34" charset="0"/>
              </a:rPr>
              <a:t> </a:t>
            </a:r>
            <a:r>
              <a:rPr lang="fr-FR" spc="-20" dirty="0">
                <a:effectLst/>
                <a:latin typeface="Trebuchet MS" panose="020B0603020202020204" pitchFamily="34" charset="0"/>
                <a:ea typeface="Trebuchet MS" panose="020B0603020202020204" pitchFamily="34" charset="0"/>
                <a:cs typeface="Trebuchet MS" panose="020B0603020202020204" pitchFamily="34" charset="0"/>
              </a:rPr>
              <a:t>production</a:t>
            </a:r>
            <a:r>
              <a:rPr lang="fr-FR" spc="-70" dirty="0">
                <a:effectLst/>
                <a:latin typeface="Trebuchet MS" panose="020B0603020202020204" pitchFamily="34" charset="0"/>
                <a:ea typeface="Trebuchet MS" panose="020B0603020202020204" pitchFamily="34" charset="0"/>
                <a:cs typeface="Trebuchet MS" panose="020B0603020202020204" pitchFamily="34" charset="0"/>
              </a:rPr>
              <a:t> </a:t>
            </a:r>
            <a:r>
              <a:rPr lang="fr-FR" spc="-20" dirty="0">
                <a:effectLst/>
                <a:latin typeface="Trebuchet MS" panose="020B0603020202020204" pitchFamily="34" charset="0"/>
                <a:ea typeface="Trebuchet MS" panose="020B0603020202020204" pitchFamily="34" charset="0"/>
                <a:cs typeface="Trebuchet MS" panose="020B0603020202020204" pitchFamily="34" charset="0"/>
              </a:rPr>
              <a:t>nationale</a:t>
            </a:r>
            <a:r>
              <a:rPr lang="fr-FR" spc="-70" dirty="0">
                <a:effectLst/>
                <a:latin typeface="Trebuchet MS" panose="020B0603020202020204" pitchFamily="34" charset="0"/>
                <a:ea typeface="Trebuchet MS" panose="020B0603020202020204" pitchFamily="34" charset="0"/>
                <a:cs typeface="Trebuchet MS" panose="020B0603020202020204" pitchFamily="34" charset="0"/>
              </a:rPr>
              <a:t> </a:t>
            </a:r>
            <a:r>
              <a:rPr lang="fr-FR" spc="-20" dirty="0">
                <a:effectLst/>
                <a:latin typeface="Trebuchet MS" panose="020B0603020202020204" pitchFamily="34" charset="0"/>
                <a:ea typeface="Trebuchet MS" panose="020B0603020202020204" pitchFamily="34" charset="0"/>
                <a:cs typeface="Trebuchet MS" panose="020B0603020202020204" pitchFamily="34" charset="0"/>
              </a:rPr>
              <a:t>de</a:t>
            </a:r>
            <a:r>
              <a:rPr lang="fr-FR" spc="-70" dirty="0">
                <a:effectLst/>
                <a:latin typeface="Trebuchet MS" panose="020B0603020202020204" pitchFamily="34" charset="0"/>
                <a:ea typeface="Trebuchet MS" panose="020B0603020202020204" pitchFamily="34" charset="0"/>
                <a:cs typeface="Trebuchet MS" panose="020B0603020202020204" pitchFamily="34" charset="0"/>
              </a:rPr>
              <a:t> </a:t>
            </a:r>
            <a:r>
              <a:rPr lang="fr-FR" spc="-20" dirty="0">
                <a:effectLst/>
                <a:latin typeface="Trebuchet MS" panose="020B0603020202020204" pitchFamily="34" charset="0"/>
                <a:ea typeface="Trebuchet MS" panose="020B0603020202020204" pitchFamily="34" charset="0"/>
                <a:cs typeface="Trebuchet MS" panose="020B0603020202020204" pitchFamily="34" charset="0"/>
              </a:rPr>
              <a:t>légumes</a:t>
            </a:r>
            <a:r>
              <a:rPr lang="fr-FR" spc="-75" dirty="0">
                <a:effectLst/>
                <a:latin typeface="Trebuchet MS" panose="020B0603020202020204" pitchFamily="34" charset="0"/>
                <a:ea typeface="Trebuchet MS" panose="020B0603020202020204" pitchFamily="34" charset="0"/>
                <a:cs typeface="Trebuchet MS" panose="020B0603020202020204" pitchFamily="34" charset="0"/>
              </a:rPr>
              <a:t> </a:t>
            </a:r>
            <a:r>
              <a:rPr lang="fr-FR" spc="-20" dirty="0">
                <a:effectLst/>
                <a:latin typeface="Trebuchet MS" panose="020B0603020202020204" pitchFamily="34" charset="0"/>
                <a:ea typeface="Trebuchet MS" panose="020B0603020202020204" pitchFamily="34" charset="0"/>
                <a:cs typeface="Trebuchet MS" panose="020B0603020202020204" pitchFamily="34" charset="0"/>
              </a:rPr>
              <a:t>est </a:t>
            </a:r>
            <a:r>
              <a:rPr lang="fr-FR" dirty="0">
                <a:effectLst/>
                <a:latin typeface="Trebuchet MS" panose="020B0603020202020204" pitchFamily="34" charset="0"/>
                <a:ea typeface="Trebuchet MS" panose="020B0603020202020204" pitchFamily="34" charset="0"/>
                <a:cs typeface="Trebuchet MS" panose="020B0603020202020204" pitchFamily="34" charset="0"/>
              </a:rPr>
              <a:t>passée</a:t>
            </a:r>
            <a:r>
              <a:rPr lang="fr-FR" spc="25" dirty="0">
                <a:effectLst/>
                <a:latin typeface="Trebuchet MS" panose="020B0603020202020204" pitchFamily="34" charset="0"/>
                <a:ea typeface="Trebuchet MS" panose="020B0603020202020204" pitchFamily="34" charset="0"/>
                <a:cs typeface="Trebuchet MS" panose="020B0603020202020204" pitchFamily="34" charset="0"/>
              </a:rPr>
              <a:t> </a:t>
            </a:r>
            <a:r>
              <a:rPr lang="fr-FR" dirty="0">
                <a:effectLst/>
                <a:latin typeface="Trebuchet MS" panose="020B0603020202020204" pitchFamily="34" charset="0"/>
                <a:ea typeface="Trebuchet MS" panose="020B0603020202020204" pitchFamily="34" charset="0"/>
                <a:cs typeface="Trebuchet MS" panose="020B0603020202020204" pitchFamily="34" charset="0"/>
              </a:rPr>
              <a:t>de</a:t>
            </a:r>
            <a:r>
              <a:rPr lang="fr-FR" spc="10" dirty="0">
                <a:effectLst/>
                <a:latin typeface="Trebuchet MS" panose="020B0603020202020204" pitchFamily="34" charset="0"/>
                <a:ea typeface="Trebuchet MS" panose="020B0603020202020204" pitchFamily="34" charset="0"/>
                <a:cs typeface="Trebuchet MS" panose="020B0603020202020204" pitchFamily="34" charset="0"/>
              </a:rPr>
              <a:t> </a:t>
            </a:r>
            <a:r>
              <a:rPr lang="fr-FR" dirty="0">
                <a:effectLst/>
                <a:latin typeface="Trebuchet MS" panose="020B0603020202020204" pitchFamily="34" charset="0"/>
                <a:ea typeface="Trebuchet MS" panose="020B0603020202020204" pitchFamily="34" charset="0"/>
                <a:cs typeface="Trebuchet MS" panose="020B0603020202020204" pitchFamily="34" charset="0"/>
              </a:rPr>
              <a:t>99</a:t>
            </a:r>
            <a:r>
              <a:rPr lang="fr-FR" spc="15" dirty="0">
                <a:effectLst/>
                <a:latin typeface="Trebuchet MS" panose="020B0603020202020204" pitchFamily="34" charset="0"/>
                <a:ea typeface="Trebuchet MS" panose="020B0603020202020204" pitchFamily="34" charset="0"/>
                <a:cs typeface="Trebuchet MS" panose="020B0603020202020204" pitchFamily="34" charset="0"/>
              </a:rPr>
              <a:t> </a:t>
            </a:r>
            <a:r>
              <a:rPr lang="fr-FR" dirty="0">
                <a:effectLst/>
                <a:latin typeface="Trebuchet MS" panose="020B0603020202020204" pitchFamily="34" charset="0"/>
                <a:ea typeface="Trebuchet MS" panose="020B0603020202020204" pitchFamily="34" charset="0"/>
                <a:cs typeface="Trebuchet MS" panose="020B0603020202020204" pitchFamily="34" charset="0"/>
              </a:rPr>
              <a:t>260</a:t>
            </a:r>
            <a:r>
              <a:rPr lang="fr-FR" spc="15" dirty="0">
                <a:effectLst/>
                <a:latin typeface="Trebuchet MS" panose="020B0603020202020204" pitchFamily="34" charset="0"/>
                <a:ea typeface="Trebuchet MS" panose="020B0603020202020204" pitchFamily="34" charset="0"/>
                <a:cs typeface="Trebuchet MS" panose="020B0603020202020204" pitchFamily="34" charset="0"/>
              </a:rPr>
              <a:t> </a:t>
            </a:r>
            <a:r>
              <a:rPr lang="fr-FR" dirty="0">
                <a:effectLst/>
                <a:latin typeface="Trebuchet MS" panose="020B0603020202020204" pitchFamily="34" charset="0"/>
                <a:ea typeface="Trebuchet MS" panose="020B0603020202020204" pitchFamily="34" charset="0"/>
                <a:cs typeface="Trebuchet MS" panose="020B0603020202020204" pitchFamily="34" charset="0"/>
              </a:rPr>
              <a:t>tonnes</a:t>
            </a:r>
            <a:r>
              <a:rPr lang="fr-FR" spc="35" dirty="0">
                <a:effectLst/>
                <a:latin typeface="Trebuchet MS" panose="020B0603020202020204" pitchFamily="34" charset="0"/>
                <a:ea typeface="Trebuchet MS" panose="020B0603020202020204" pitchFamily="34" charset="0"/>
                <a:cs typeface="Trebuchet MS" panose="020B0603020202020204" pitchFamily="34" charset="0"/>
              </a:rPr>
              <a:t> </a:t>
            </a:r>
            <a:r>
              <a:rPr lang="fr-FR" dirty="0">
                <a:effectLst/>
                <a:latin typeface="Trebuchet MS" panose="020B0603020202020204" pitchFamily="34" charset="0"/>
                <a:ea typeface="Trebuchet MS" panose="020B0603020202020204" pitchFamily="34" charset="0"/>
                <a:cs typeface="Trebuchet MS" panose="020B0603020202020204" pitchFamily="34" charset="0"/>
              </a:rPr>
              <a:t>en</a:t>
            </a:r>
            <a:r>
              <a:rPr lang="fr-FR" spc="25" dirty="0">
                <a:effectLst/>
                <a:latin typeface="Trebuchet MS" panose="020B0603020202020204" pitchFamily="34" charset="0"/>
                <a:ea typeface="Trebuchet MS" panose="020B0603020202020204" pitchFamily="34" charset="0"/>
                <a:cs typeface="Trebuchet MS" panose="020B0603020202020204" pitchFamily="34" charset="0"/>
              </a:rPr>
              <a:t> </a:t>
            </a:r>
            <a:r>
              <a:rPr lang="fr-FR" dirty="0">
                <a:effectLst/>
                <a:latin typeface="Trebuchet MS" panose="020B0603020202020204" pitchFamily="34" charset="0"/>
                <a:ea typeface="Trebuchet MS" panose="020B0603020202020204" pitchFamily="34" charset="0"/>
                <a:cs typeface="Trebuchet MS" panose="020B0603020202020204" pitchFamily="34" charset="0"/>
              </a:rPr>
              <a:t>2023,</a:t>
            </a:r>
            <a:r>
              <a:rPr lang="fr-FR" spc="25" dirty="0">
                <a:effectLst/>
                <a:latin typeface="Trebuchet MS" panose="020B0603020202020204" pitchFamily="34" charset="0"/>
                <a:ea typeface="Trebuchet MS" panose="020B0603020202020204" pitchFamily="34" charset="0"/>
                <a:cs typeface="Trebuchet MS" panose="020B0603020202020204" pitchFamily="34" charset="0"/>
              </a:rPr>
              <a:t> </a:t>
            </a:r>
            <a:r>
              <a:rPr lang="fr-FR" dirty="0">
                <a:effectLst/>
                <a:latin typeface="Trebuchet MS" panose="020B0603020202020204" pitchFamily="34" charset="0"/>
                <a:ea typeface="Trebuchet MS" panose="020B0603020202020204" pitchFamily="34" charset="0"/>
                <a:cs typeface="Trebuchet MS" panose="020B0603020202020204" pitchFamily="34" charset="0"/>
              </a:rPr>
              <a:t>à</a:t>
            </a:r>
            <a:r>
              <a:rPr lang="fr-FR" spc="20" dirty="0">
                <a:effectLst/>
                <a:latin typeface="Trebuchet MS" panose="020B0603020202020204" pitchFamily="34" charset="0"/>
                <a:ea typeface="Trebuchet MS" panose="020B0603020202020204" pitchFamily="34" charset="0"/>
                <a:cs typeface="Trebuchet MS" panose="020B0603020202020204" pitchFamily="34" charset="0"/>
              </a:rPr>
              <a:t> </a:t>
            </a:r>
            <a:r>
              <a:rPr lang="fr-FR" dirty="0">
                <a:effectLst/>
                <a:latin typeface="Trebuchet MS" panose="020B0603020202020204" pitchFamily="34" charset="0"/>
                <a:ea typeface="Trebuchet MS" panose="020B0603020202020204" pitchFamily="34" charset="0"/>
                <a:cs typeface="Trebuchet MS" panose="020B0603020202020204" pitchFamily="34" charset="0"/>
              </a:rPr>
              <a:t>161</a:t>
            </a:r>
            <a:r>
              <a:rPr lang="fr-FR" spc="15" dirty="0">
                <a:effectLst/>
                <a:latin typeface="Trebuchet MS" panose="020B0603020202020204" pitchFamily="34" charset="0"/>
                <a:ea typeface="Trebuchet MS" panose="020B0603020202020204" pitchFamily="34" charset="0"/>
                <a:cs typeface="Trebuchet MS" panose="020B0603020202020204" pitchFamily="34" charset="0"/>
              </a:rPr>
              <a:t> </a:t>
            </a:r>
            <a:r>
              <a:rPr lang="fr-FR" dirty="0">
                <a:effectLst/>
                <a:latin typeface="Trebuchet MS" panose="020B0603020202020204" pitchFamily="34" charset="0"/>
                <a:ea typeface="Trebuchet MS" panose="020B0603020202020204" pitchFamily="34" charset="0"/>
                <a:cs typeface="Trebuchet MS" panose="020B0603020202020204" pitchFamily="34" charset="0"/>
              </a:rPr>
              <a:t>020</a:t>
            </a:r>
            <a:r>
              <a:rPr lang="fr-FR" spc="30" dirty="0">
                <a:effectLst/>
                <a:latin typeface="Trebuchet MS" panose="020B0603020202020204" pitchFamily="34" charset="0"/>
                <a:ea typeface="Trebuchet MS" panose="020B0603020202020204" pitchFamily="34" charset="0"/>
                <a:cs typeface="Trebuchet MS" panose="020B0603020202020204" pitchFamily="34" charset="0"/>
              </a:rPr>
              <a:t> </a:t>
            </a:r>
            <a:r>
              <a:rPr lang="fr-FR" dirty="0">
                <a:effectLst/>
                <a:latin typeface="Trebuchet MS" panose="020B0603020202020204" pitchFamily="34" charset="0"/>
                <a:ea typeface="Trebuchet MS" panose="020B0603020202020204" pitchFamily="34" charset="0"/>
                <a:cs typeface="Trebuchet MS" panose="020B0603020202020204" pitchFamily="34" charset="0"/>
              </a:rPr>
              <a:t>tonnes</a:t>
            </a:r>
            <a:r>
              <a:rPr lang="fr-FR" spc="30" dirty="0">
                <a:effectLst/>
                <a:latin typeface="Trebuchet MS" panose="020B0603020202020204" pitchFamily="34" charset="0"/>
                <a:ea typeface="Trebuchet MS" panose="020B0603020202020204" pitchFamily="34" charset="0"/>
                <a:cs typeface="Trebuchet MS" panose="020B0603020202020204" pitchFamily="34" charset="0"/>
              </a:rPr>
              <a:t> </a:t>
            </a:r>
            <a:r>
              <a:rPr lang="fr-FR" dirty="0">
                <a:effectLst/>
                <a:latin typeface="Trebuchet MS" panose="020B0603020202020204" pitchFamily="34" charset="0"/>
                <a:ea typeface="Trebuchet MS" panose="020B0603020202020204" pitchFamily="34" charset="0"/>
                <a:cs typeface="Trebuchet MS" panose="020B0603020202020204" pitchFamily="34" charset="0"/>
              </a:rPr>
              <a:t>en</a:t>
            </a:r>
            <a:r>
              <a:rPr lang="fr-FR" spc="25" dirty="0">
                <a:effectLst/>
                <a:latin typeface="Trebuchet MS" panose="020B0603020202020204" pitchFamily="34" charset="0"/>
                <a:ea typeface="Trebuchet MS" panose="020B0603020202020204" pitchFamily="34" charset="0"/>
                <a:cs typeface="Trebuchet MS" panose="020B0603020202020204" pitchFamily="34" charset="0"/>
              </a:rPr>
              <a:t> </a:t>
            </a:r>
            <a:r>
              <a:rPr lang="fr-FR" dirty="0">
                <a:effectLst/>
                <a:latin typeface="Trebuchet MS" panose="020B0603020202020204" pitchFamily="34" charset="0"/>
                <a:ea typeface="Trebuchet MS" panose="020B0603020202020204" pitchFamily="34" charset="0"/>
                <a:cs typeface="Trebuchet MS" panose="020B0603020202020204" pitchFamily="34" charset="0"/>
              </a:rPr>
              <a:t>2024,</a:t>
            </a:r>
            <a:r>
              <a:rPr lang="fr-FR" spc="25" dirty="0">
                <a:effectLst/>
                <a:latin typeface="Trebuchet MS" panose="020B0603020202020204" pitchFamily="34" charset="0"/>
                <a:ea typeface="Trebuchet MS" panose="020B0603020202020204" pitchFamily="34" charset="0"/>
                <a:cs typeface="Trebuchet MS" panose="020B0603020202020204" pitchFamily="34" charset="0"/>
              </a:rPr>
              <a:t> </a:t>
            </a:r>
            <a:r>
              <a:rPr lang="fr-FR" dirty="0">
                <a:effectLst/>
                <a:latin typeface="Trebuchet MS" panose="020B0603020202020204" pitchFamily="34" charset="0"/>
                <a:ea typeface="Trebuchet MS" panose="020B0603020202020204" pitchFamily="34" charset="0"/>
                <a:cs typeface="Trebuchet MS" panose="020B0603020202020204" pitchFamily="34" charset="0"/>
              </a:rPr>
              <a:t>soit</a:t>
            </a:r>
            <a:r>
              <a:rPr lang="fr-FR" spc="15" dirty="0">
                <a:effectLst/>
                <a:latin typeface="Trebuchet MS" panose="020B0603020202020204" pitchFamily="34" charset="0"/>
                <a:ea typeface="Trebuchet MS" panose="020B0603020202020204" pitchFamily="34" charset="0"/>
                <a:cs typeface="Trebuchet MS" panose="020B0603020202020204" pitchFamily="34" charset="0"/>
              </a:rPr>
              <a:t> </a:t>
            </a:r>
            <a:r>
              <a:rPr lang="fr-FR" dirty="0">
                <a:effectLst/>
                <a:latin typeface="Trebuchet MS" panose="020B0603020202020204" pitchFamily="34" charset="0"/>
                <a:ea typeface="Trebuchet MS" panose="020B0603020202020204" pitchFamily="34" charset="0"/>
                <a:cs typeface="Trebuchet MS" panose="020B0603020202020204" pitchFamily="34" charset="0"/>
              </a:rPr>
              <a:t>une</a:t>
            </a:r>
            <a:r>
              <a:rPr lang="fr-FR" spc="25" dirty="0">
                <a:effectLst/>
                <a:latin typeface="Trebuchet MS" panose="020B0603020202020204" pitchFamily="34" charset="0"/>
                <a:ea typeface="Trebuchet MS" panose="020B0603020202020204" pitchFamily="34" charset="0"/>
                <a:cs typeface="Trebuchet MS" panose="020B0603020202020204" pitchFamily="34" charset="0"/>
              </a:rPr>
              <a:t> </a:t>
            </a:r>
            <a:r>
              <a:rPr lang="fr-FR" spc="-10" dirty="0">
                <a:effectLst/>
                <a:latin typeface="Trebuchet MS" panose="020B0603020202020204" pitchFamily="34" charset="0"/>
                <a:ea typeface="Trebuchet MS" panose="020B0603020202020204" pitchFamily="34" charset="0"/>
                <a:cs typeface="Trebuchet MS" panose="020B0603020202020204" pitchFamily="34" charset="0"/>
              </a:rPr>
              <a:t>augmentation </a:t>
            </a:r>
            <a:r>
              <a:rPr lang="fr-FR" spc="-30" dirty="0">
                <a:effectLst/>
                <a:latin typeface="Trebuchet MS" panose="020B0603020202020204" pitchFamily="34" charset="0"/>
                <a:ea typeface="Trebuchet MS" panose="020B0603020202020204" pitchFamily="34" charset="0"/>
                <a:cs typeface="Trebuchet MS" panose="020B0603020202020204" pitchFamily="34" charset="0"/>
              </a:rPr>
              <a:t>exceptionnelle</a:t>
            </a:r>
            <a:r>
              <a:rPr lang="fr-FR" spc="-105" dirty="0">
                <a:effectLst/>
                <a:latin typeface="Trebuchet MS" panose="020B0603020202020204" pitchFamily="34" charset="0"/>
                <a:ea typeface="Trebuchet MS" panose="020B0603020202020204" pitchFamily="34" charset="0"/>
                <a:cs typeface="Trebuchet MS" panose="020B0603020202020204" pitchFamily="34" charset="0"/>
              </a:rPr>
              <a:t> </a:t>
            </a:r>
            <a:r>
              <a:rPr lang="fr-FR" spc="-30" dirty="0">
                <a:effectLst/>
                <a:latin typeface="Trebuchet MS" panose="020B0603020202020204" pitchFamily="34" charset="0"/>
                <a:ea typeface="Trebuchet MS" panose="020B0603020202020204" pitchFamily="34" charset="0"/>
                <a:cs typeface="Trebuchet MS" panose="020B0603020202020204" pitchFamily="34" charset="0"/>
              </a:rPr>
              <a:t>de</a:t>
            </a:r>
            <a:r>
              <a:rPr lang="fr-FR" spc="-100" dirty="0">
                <a:effectLst/>
                <a:latin typeface="Trebuchet MS" panose="020B0603020202020204" pitchFamily="34" charset="0"/>
                <a:ea typeface="Trebuchet MS" panose="020B0603020202020204" pitchFamily="34" charset="0"/>
                <a:cs typeface="Trebuchet MS" panose="020B0603020202020204" pitchFamily="34" charset="0"/>
              </a:rPr>
              <a:t> </a:t>
            </a:r>
            <a:r>
              <a:rPr lang="fr-FR" spc="-30" dirty="0">
                <a:effectLst/>
                <a:latin typeface="Trebuchet MS" panose="020B0603020202020204" pitchFamily="34" charset="0"/>
                <a:ea typeface="Trebuchet MS" panose="020B0603020202020204" pitchFamily="34" charset="0"/>
                <a:cs typeface="Trebuchet MS" panose="020B0603020202020204" pitchFamily="34" charset="0"/>
              </a:rPr>
              <a:t>62%.</a:t>
            </a:r>
            <a:endParaRPr lang="fr-FR" dirty="0">
              <a:effectLst/>
              <a:latin typeface="Trebuchet MS" panose="020B0603020202020204" pitchFamily="34" charset="0"/>
              <a:ea typeface="Trebuchet MS" panose="020B0603020202020204" pitchFamily="34" charset="0"/>
              <a:cs typeface="Trebuchet MS" panose="020B0603020202020204" pitchFamily="34" charset="0"/>
            </a:endParaRPr>
          </a:p>
        </p:txBody>
      </p:sp>
      <p:graphicFrame>
        <p:nvGraphicFramePr>
          <p:cNvPr id="8" name="Tableau 7">
            <a:extLst>
              <a:ext uri="{FF2B5EF4-FFF2-40B4-BE49-F238E27FC236}">
                <a16:creationId xmlns:a16="http://schemas.microsoft.com/office/drawing/2014/main" id="{20042BCB-E4CA-DAAA-7408-8E010A4F60C7}"/>
              </a:ext>
            </a:extLst>
          </p:cNvPr>
          <p:cNvGraphicFramePr>
            <a:graphicFrameLocks noGrp="1"/>
          </p:cNvGraphicFramePr>
          <p:nvPr>
            <p:extLst>
              <p:ext uri="{D42A27DB-BD31-4B8C-83A1-F6EECF244321}">
                <p14:modId xmlns:p14="http://schemas.microsoft.com/office/powerpoint/2010/main" val="25101815"/>
              </p:ext>
            </p:extLst>
          </p:nvPr>
        </p:nvGraphicFramePr>
        <p:xfrm>
          <a:off x="1518247" y="3035397"/>
          <a:ext cx="10110160" cy="1755426"/>
        </p:xfrm>
        <a:graphic>
          <a:graphicData uri="http://schemas.openxmlformats.org/drawingml/2006/table">
            <a:tbl>
              <a:tblPr firstRow="1" firstCol="1" lastRow="1" lastCol="1" bandRow="1" bandCol="1"/>
              <a:tblGrid>
                <a:gridCol w="2255061">
                  <a:extLst>
                    <a:ext uri="{9D8B030D-6E8A-4147-A177-3AD203B41FA5}">
                      <a16:colId xmlns:a16="http://schemas.microsoft.com/office/drawing/2014/main" val="2755450688"/>
                    </a:ext>
                  </a:extLst>
                </a:gridCol>
                <a:gridCol w="1124561">
                  <a:extLst>
                    <a:ext uri="{9D8B030D-6E8A-4147-A177-3AD203B41FA5}">
                      <a16:colId xmlns:a16="http://schemas.microsoft.com/office/drawing/2014/main" val="3514165477"/>
                    </a:ext>
                  </a:extLst>
                </a:gridCol>
                <a:gridCol w="1111692">
                  <a:extLst>
                    <a:ext uri="{9D8B030D-6E8A-4147-A177-3AD203B41FA5}">
                      <a16:colId xmlns:a16="http://schemas.microsoft.com/office/drawing/2014/main" val="4107375158"/>
                    </a:ext>
                  </a:extLst>
                </a:gridCol>
                <a:gridCol w="1123571">
                  <a:extLst>
                    <a:ext uri="{9D8B030D-6E8A-4147-A177-3AD203B41FA5}">
                      <a16:colId xmlns:a16="http://schemas.microsoft.com/office/drawing/2014/main" val="4275212833"/>
                    </a:ext>
                  </a:extLst>
                </a:gridCol>
                <a:gridCol w="981021">
                  <a:extLst>
                    <a:ext uri="{9D8B030D-6E8A-4147-A177-3AD203B41FA5}">
                      <a16:colId xmlns:a16="http://schemas.microsoft.com/office/drawing/2014/main" val="780038297"/>
                    </a:ext>
                  </a:extLst>
                </a:gridCol>
                <a:gridCol w="983001">
                  <a:extLst>
                    <a:ext uri="{9D8B030D-6E8A-4147-A177-3AD203B41FA5}">
                      <a16:colId xmlns:a16="http://schemas.microsoft.com/office/drawing/2014/main" val="2933565366"/>
                    </a:ext>
                  </a:extLst>
                </a:gridCol>
                <a:gridCol w="1130501">
                  <a:extLst>
                    <a:ext uri="{9D8B030D-6E8A-4147-A177-3AD203B41FA5}">
                      <a16:colId xmlns:a16="http://schemas.microsoft.com/office/drawing/2014/main" val="1977488121"/>
                    </a:ext>
                  </a:extLst>
                </a:gridCol>
                <a:gridCol w="1400752">
                  <a:extLst>
                    <a:ext uri="{9D8B030D-6E8A-4147-A177-3AD203B41FA5}">
                      <a16:colId xmlns:a16="http://schemas.microsoft.com/office/drawing/2014/main" val="967426808"/>
                    </a:ext>
                  </a:extLst>
                </a:gridCol>
              </a:tblGrid>
              <a:tr h="729266">
                <a:tc>
                  <a:txBody>
                    <a:bodyPr/>
                    <a:lstStyle/>
                    <a:p>
                      <a:pPr algn="ctr">
                        <a:spcBef>
                          <a:spcPts val="165"/>
                        </a:spcBef>
                        <a:buNone/>
                      </a:pPr>
                      <a:r>
                        <a:rPr lang="fr-FR" sz="1600" b="1" dirty="0">
                          <a:effectLst/>
                          <a:latin typeface="+mn-lt"/>
                          <a:ea typeface="Trebuchet MS" panose="020B0603020202020204" pitchFamily="34" charset="0"/>
                          <a:cs typeface="Trebuchet MS" panose="020B0603020202020204" pitchFamily="34" charset="0"/>
                        </a:rPr>
                        <a:t> </a:t>
                      </a:r>
                      <a:endParaRPr lang="fr-FR" sz="1600" dirty="0">
                        <a:effectLst/>
                        <a:latin typeface="+mn-lt"/>
                        <a:ea typeface="Trebuchet MS" panose="020B0603020202020204" pitchFamily="34" charset="0"/>
                        <a:cs typeface="Trebuchet MS" panose="020B0603020202020204" pitchFamily="34" charset="0"/>
                      </a:endParaRPr>
                    </a:p>
                    <a:p>
                      <a:pPr marL="85090" algn="ctr">
                        <a:buNone/>
                      </a:pPr>
                      <a:r>
                        <a:rPr lang="fr-FR" sz="1600" b="1" spc="-30" dirty="0">
                          <a:solidFill>
                            <a:srgbClr val="000000"/>
                          </a:solidFill>
                          <a:effectLst/>
                          <a:latin typeface="+mn-lt"/>
                          <a:ea typeface="Trebuchet MS" panose="020B0603020202020204" pitchFamily="34" charset="0"/>
                          <a:cs typeface="Trebuchet MS" panose="020B0603020202020204" pitchFamily="34" charset="0"/>
                        </a:rPr>
                        <a:t>Intitulé</a:t>
                      </a:r>
                      <a:r>
                        <a:rPr lang="fr-FR" sz="1600" b="1" spc="-55" dirty="0">
                          <a:solidFill>
                            <a:srgbClr val="000000"/>
                          </a:solidFill>
                          <a:effectLst/>
                          <a:latin typeface="+mn-lt"/>
                          <a:ea typeface="Trebuchet MS" panose="020B0603020202020204" pitchFamily="34" charset="0"/>
                          <a:cs typeface="Trebuchet MS" panose="020B0603020202020204" pitchFamily="34" charset="0"/>
                        </a:rPr>
                        <a:t> </a:t>
                      </a:r>
                      <a:r>
                        <a:rPr lang="fr-FR" sz="1600" b="1" spc="-30" dirty="0">
                          <a:solidFill>
                            <a:srgbClr val="000000"/>
                          </a:solidFill>
                          <a:effectLst/>
                          <a:latin typeface="+mn-lt"/>
                          <a:ea typeface="Trebuchet MS" panose="020B0603020202020204" pitchFamily="34" charset="0"/>
                          <a:cs typeface="Trebuchet MS" panose="020B0603020202020204" pitchFamily="34" charset="0"/>
                        </a:rPr>
                        <a:t>de</a:t>
                      </a:r>
                      <a:r>
                        <a:rPr lang="fr-FR" sz="1600" b="1" spc="-50" dirty="0">
                          <a:solidFill>
                            <a:srgbClr val="000000"/>
                          </a:solidFill>
                          <a:effectLst/>
                          <a:latin typeface="+mn-lt"/>
                          <a:ea typeface="Trebuchet MS" panose="020B0603020202020204" pitchFamily="34" charset="0"/>
                          <a:cs typeface="Trebuchet MS" panose="020B0603020202020204" pitchFamily="34" charset="0"/>
                        </a:rPr>
                        <a:t> </a:t>
                      </a:r>
                      <a:r>
                        <a:rPr lang="fr-FR" sz="1600" b="1" spc="-30" dirty="0">
                          <a:solidFill>
                            <a:srgbClr val="000000"/>
                          </a:solidFill>
                          <a:effectLst/>
                          <a:latin typeface="+mn-lt"/>
                          <a:ea typeface="Trebuchet MS" panose="020B0603020202020204" pitchFamily="34" charset="0"/>
                          <a:cs typeface="Trebuchet MS" panose="020B0603020202020204" pitchFamily="34" charset="0"/>
                        </a:rPr>
                        <a:t>l'indicateur²</a:t>
                      </a:r>
                      <a:endParaRPr lang="fr-FR" sz="1600" dirty="0">
                        <a:effectLst/>
                        <a:latin typeface="+mn-lt"/>
                        <a:ea typeface="Trebuchet MS" panose="020B0603020202020204" pitchFamily="34" charset="0"/>
                        <a:cs typeface="Trebuchet MS" panose="020B0603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9ECFA"/>
                    </a:solidFill>
                  </a:tcPr>
                </a:tc>
                <a:tc>
                  <a:txBody>
                    <a:bodyPr/>
                    <a:lstStyle/>
                    <a:p>
                      <a:pPr marL="57785" marR="48895" indent="77470" algn="ctr">
                        <a:lnSpc>
                          <a:spcPct val="113000"/>
                        </a:lnSpc>
                        <a:spcBef>
                          <a:spcPts val="5"/>
                        </a:spcBef>
                        <a:buNone/>
                      </a:pPr>
                      <a:r>
                        <a:rPr lang="fr-FR" sz="1600" b="1">
                          <a:solidFill>
                            <a:srgbClr val="000000"/>
                          </a:solidFill>
                          <a:effectLst/>
                          <a:latin typeface="+mn-lt"/>
                          <a:ea typeface="Trebuchet MS" panose="020B0603020202020204" pitchFamily="34" charset="0"/>
                          <a:cs typeface="Trebuchet MS" panose="020B0603020202020204" pitchFamily="34" charset="0"/>
                        </a:rPr>
                        <a:t>Valeur</a:t>
                      </a:r>
                      <a:r>
                        <a:rPr lang="fr-FR" sz="1600" b="1" spc="-100">
                          <a:solidFill>
                            <a:srgbClr val="000000"/>
                          </a:solidFill>
                          <a:effectLst/>
                          <a:latin typeface="+mn-lt"/>
                          <a:ea typeface="Trebuchet MS" panose="020B0603020202020204" pitchFamily="34" charset="0"/>
                          <a:cs typeface="Trebuchet MS" panose="020B0603020202020204" pitchFamily="34" charset="0"/>
                        </a:rPr>
                        <a:t> </a:t>
                      </a:r>
                      <a:r>
                        <a:rPr lang="fr-FR" sz="1600" b="1">
                          <a:solidFill>
                            <a:srgbClr val="000000"/>
                          </a:solidFill>
                          <a:effectLst/>
                          <a:latin typeface="+mn-lt"/>
                          <a:ea typeface="Trebuchet MS" panose="020B0603020202020204" pitchFamily="34" charset="0"/>
                          <a:cs typeface="Trebuchet MS" panose="020B0603020202020204" pitchFamily="34" charset="0"/>
                        </a:rPr>
                        <a:t>/ </a:t>
                      </a:r>
                      <a:r>
                        <a:rPr lang="fr-FR" sz="1600" b="1" spc="-25">
                          <a:solidFill>
                            <a:srgbClr val="000000"/>
                          </a:solidFill>
                          <a:effectLst/>
                          <a:latin typeface="+mn-lt"/>
                          <a:ea typeface="Trebuchet MS" panose="020B0603020202020204" pitchFamily="34" charset="0"/>
                          <a:cs typeface="Trebuchet MS" panose="020B0603020202020204" pitchFamily="34" charset="0"/>
                        </a:rPr>
                        <a:t>donnée</a:t>
                      </a:r>
                      <a:r>
                        <a:rPr lang="fr-FR" sz="1600" b="1" spc="-45">
                          <a:solidFill>
                            <a:srgbClr val="000000"/>
                          </a:solidFill>
                          <a:effectLst/>
                          <a:latin typeface="+mn-lt"/>
                          <a:ea typeface="Trebuchet MS" panose="020B0603020202020204" pitchFamily="34" charset="0"/>
                          <a:cs typeface="Trebuchet MS" panose="020B0603020202020204" pitchFamily="34" charset="0"/>
                        </a:rPr>
                        <a:t> </a:t>
                      </a:r>
                      <a:r>
                        <a:rPr lang="fr-FR" sz="1600" b="1" spc="-25">
                          <a:solidFill>
                            <a:srgbClr val="000000"/>
                          </a:solidFill>
                          <a:effectLst/>
                          <a:latin typeface="+mn-lt"/>
                          <a:ea typeface="Trebuchet MS" panose="020B0603020202020204" pitchFamily="34" charset="0"/>
                          <a:cs typeface="Trebuchet MS" panose="020B0603020202020204" pitchFamily="34" charset="0"/>
                        </a:rPr>
                        <a:t>de</a:t>
                      </a:r>
                      <a:endParaRPr lang="fr-FR" sz="1600">
                        <a:effectLst/>
                        <a:latin typeface="+mn-lt"/>
                        <a:ea typeface="Trebuchet MS" panose="020B0603020202020204" pitchFamily="34" charset="0"/>
                        <a:cs typeface="Trebuchet MS" panose="020B0603020202020204" pitchFamily="34" charset="0"/>
                      </a:endParaRPr>
                    </a:p>
                    <a:p>
                      <a:pPr marL="78740" algn="ctr">
                        <a:lnSpc>
                          <a:spcPts val="1155"/>
                        </a:lnSpc>
                        <a:buNone/>
                      </a:pPr>
                      <a:r>
                        <a:rPr lang="fr-FR" sz="1600" b="1" spc="-10">
                          <a:solidFill>
                            <a:srgbClr val="000000"/>
                          </a:solidFill>
                          <a:effectLst/>
                          <a:latin typeface="+mn-lt"/>
                          <a:ea typeface="Trebuchet MS" panose="020B0603020202020204" pitchFamily="34" charset="0"/>
                          <a:cs typeface="Trebuchet MS" panose="020B0603020202020204" pitchFamily="34" charset="0"/>
                        </a:rPr>
                        <a:t>référence</a:t>
                      </a:r>
                      <a:endParaRPr lang="fr-FR" sz="1600">
                        <a:effectLst/>
                        <a:latin typeface="+mn-lt"/>
                        <a:ea typeface="Trebuchet MS" panose="020B0603020202020204" pitchFamily="34" charset="0"/>
                        <a:cs typeface="Trebuchet MS" panose="020B0603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9ECFA"/>
                    </a:solidFill>
                  </a:tcPr>
                </a:tc>
                <a:tc>
                  <a:txBody>
                    <a:bodyPr/>
                    <a:lstStyle/>
                    <a:p>
                      <a:pPr marL="74295" marR="66675" indent="13335" algn="ctr">
                        <a:lnSpc>
                          <a:spcPct val="113000"/>
                        </a:lnSpc>
                        <a:spcBef>
                          <a:spcPts val="665"/>
                        </a:spcBef>
                        <a:buNone/>
                      </a:pPr>
                      <a:r>
                        <a:rPr lang="fr-FR" sz="1600" b="1" spc="-10">
                          <a:solidFill>
                            <a:srgbClr val="000000"/>
                          </a:solidFill>
                          <a:effectLst/>
                          <a:latin typeface="+mn-lt"/>
                          <a:ea typeface="Trebuchet MS" panose="020B0603020202020204" pitchFamily="34" charset="0"/>
                          <a:cs typeface="Trebuchet MS" panose="020B0603020202020204" pitchFamily="34" charset="0"/>
                        </a:rPr>
                        <a:t>Année</a:t>
                      </a:r>
                      <a:r>
                        <a:rPr lang="fr-FR" sz="1600" b="1" spc="-100">
                          <a:solidFill>
                            <a:srgbClr val="000000"/>
                          </a:solidFill>
                          <a:effectLst/>
                          <a:latin typeface="+mn-lt"/>
                          <a:ea typeface="Trebuchet MS" panose="020B0603020202020204" pitchFamily="34" charset="0"/>
                          <a:cs typeface="Trebuchet MS" panose="020B0603020202020204" pitchFamily="34" charset="0"/>
                        </a:rPr>
                        <a:t> </a:t>
                      </a:r>
                      <a:r>
                        <a:rPr lang="fr-FR" sz="1600" b="1" spc="-10">
                          <a:solidFill>
                            <a:srgbClr val="000000"/>
                          </a:solidFill>
                          <a:effectLst/>
                          <a:latin typeface="+mn-lt"/>
                          <a:ea typeface="Trebuchet MS" panose="020B0603020202020204" pitchFamily="34" charset="0"/>
                          <a:cs typeface="Trebuchet MS" panose="020B0603020202020204" pitchFamily="34" charset="0"/>
                        </a:rPr>
                        <a:t>de </a:t>
                      </a:r>
                      <a:r>
                        <a:rPr lang="fr-FR" sz="1600" b="1" spc="-35">
                          <a:solidFill>
                            <a:srgbClr val="000000"/>
                          </a:solidFill>
                          <a:effectLst/>
                          <a:latin typeface="+mn-lt"/>
                          <a:ea typeface="Trebuchet MS" panose="020B0603020202020204" pitchFamily="34" charset="0"/>
                          <a:cs typeface="Trebuchet MS" panose="020B0603020202020204" pitchFamily="34" charset="0"/>
                        </a:rPr>
                        <a:t>référence</a:t>
                      </a:r>
                      <a:endParaRPr lang="fr-FR" sz="1600">
                        <a:effectLst/>
                        <a:latin typeface="+mn-lt"/>
                        <a:ea typeface="Trebuchet MS" panose="020B0603020202020204" pitchFamily="34" charset="0"/>
                        <a:cs typeface="Trebuchet MS" panose="020B0603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9ECFA"/>
                    </a:solidFill>
                  </a:tcPr>
                </a:tc>
                <a:tc>
                  <a:txBody>
                    <a:bodyPr/>
                    <a:lstStyle/>
                    <a:p>
                      <a:pPr marL="85090" marR="76835" indent="68580" algn="ctr">
                        <a:lnSpc>
                          <a:spcPct val="113000"/>
                        </a:lnSpc>
                        <a:spcBef>
                          <a:spcPts val="5"/>
                        </a:spcBef>
                        <a:buNone/>
                      </a:pPr>
                      <a:r>
                        <a:rPr lang="fr-FR" sz="1600" b="1" spc="-10" dirty="0">
                          <a:solidFill>
                            <a:srgbClr val="000000"/>
                          </a:solidFill>
                          <a:effectLst/>
                          <a:latin typeface="+mn-lt"/>
                          <a:ea typeface="Trebuchet MS" panose="020B0603020202020204" pitchFamily="34" charset="0"/>
                          <a:cs typeface="Trebuchet MS" panose="020B0603020202020204" pitchFamily="34" charset="0"/>
                        </a:rPr>
                        <a:t>Source </a:t>
                      </a:r>
                      <a:r>
                        <a:rPr lang="fr-FR" sz="1600" b="1" spc="-25" dirty="0">
                          <a:solidFill>
                            <a:srgbClr val="000000"/>
                          </a:solidFill>
                          <a:effectLst/>
                          <a:latin typeface="+mn-lt"/>
                          <a:ea typeface="Trebuchet MS" panose="020B0603020202020204" pitchFamily="34" charset="0"/>
                          <a:cs typeface="Trebuchet MS" panose="020B0603020202020204" pitchFamily="34" charset="0"/>
                        </a:rPr>
                        <a:t>Valeur</a:t>
                      </a:r>
                      <a:r>
                        <a:rPr lang="fr-FR" sz="1600" b="1" spc="-50" dirty="0">
                          <a:solidFill>
                            <a:srgbClr val="000000"/>
                          </a:solidFill>
                          <a:effectLst/>
                          <a:latin typeface="+mn-lt"/>
                          <a:ea typeface="Trebuchet MS" panose="020B0603020202020204" pitchFamily="34" charset="0"/>
                          <a:cs typeface="Trebuchet MS" panose="020B0603020202020204" pitchFamily="34" charset="0"/>
                        </a:rPr>
                        <a:t> </a:t>
                      </a:r>
                      <a:r>
                        <a:rPr lang="fr-FR" sz="1600" b="1" spc="-25" dirty="0">
                          <a:solidFill>
                            <a:srgbClr val="000000"/>
                          </a:solidFill>
                          <a:effectLst/>
                          <a:latin typeface="+mn-lt"/>
                          <a:ea typeface="Trebuchet MS" panose="020B0603020202020204" pitchFamily="34" charset="0"/>
                          <a:cs typeface="Trebuchet MS" panose="020B0603020202020204" pitchFamily="34" charset="0"/>
                        </a:rPr>
                        <a:t>de</a:t>
                      </a:r>
                      <a:endParaRPr lang="fr-FR" sz="1600" dirty="0">
                        <a:effectLst/>
                        <a:latin typeface="+mn-lt"/>
                        <a:ea typeface="Trebuchet MS" panose="020B0603020202020204" pitchFamily="34" charset="0"/>
                        <a:cs typeface="Trebuchet MS" panose="020B0603020202020204" pitchFamily="34" charset="0"/>
                      </a:endParaRPr>
                    </a:p>
                    <a:p>
                      <a:pPr marL="77470" algn="ctr">
                        <a:lnSpc>
                          <a:spcPts val="1155"/>
                        </a:lnSpc>
                        <a:buNone/>
                      </a:pPr>
                      <a:r>
                        <a:rPr lang="fr-FR" sz="1600" b="1" spc="-10" dirty="0">
                          <a:solidFill>
                            <a:srgbClr val="000000"/>
                          </a:solidFill>
                          <a:effectLst/>
                          <a:latin typeface="+mn-lt"/>
                          <a:ea typeface="Trebuchet MS" panose="020B0603020202020204" pitchFamily="34" charset="0"/>
                          <a:cs typeface="Trebuchet MS" panose="020B0603020202020204" pitchFamily="34" charset="0"/>
                        </a:rPr>
                        <a:t>référence</a:t>
                      </a:r>
                      <a:endParaRPr lang="fr-FR" sz="1600" dirty="0">
                        <a:effectLst/>
                        <a:latin typeface="+mn-lt"/>
                        <a:ea typeface="Trebuchet MS" panose="020B0603020202020204" pitchFamily="34" charset="0"/>
                        <a:cs typeface="Trebuchet MS" panose="020B0603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9ECFA"/>
                    </a:solidFill>
                  </a:tcPr>
                </a:tc>
                <a:tc>
                  <a:txBody>
                    <a:bodyPr/>
                    <a:lstStyle/>
                    <a:p>
                      <a:pPr marL="133985" marR="112395" indent="-7620" algn="ctr">
                        <a:lnSpc>
                          <a:spcPct val="113000"/>
                        </a:lnSpc>
                        <a:spcBef>
                          <a:spcPts val="5"/>
                        </a:spcBef>
                        <a:buNone/>
                      </a:pPr>
                      <a:r>
                        <a:rPr lang="fr-FR" sz="1600" b="1" spc="-20">
                          <a:solidFill>
                            <a:srgbClr val="000000"/>
                          </a:solidFill>
                          <a:effectLst/>
                          <a:latin typeface="+mn-lt"/>
                          <a:ea typeface="Trebuchet MS" panose="020B0603020202020204" pitchFamily="34" charset="0"/>
                          <a:cs typeface="Trebuchet MS" panose="020B0603020202020204" pitchFamily="34" charset="0"/>
                        </a:rPr>
                        <a:t>Valeur </a:t>
                      </a:r>
                      <a:r>
                        <a:rPr lang="fr-FR" sz="1600" b="1" spc="-10">
                          <a:solidFill>
                            <a:srgbClr val="000000"/>
                          </a:solidFill>
                          <a:effectLst/>
                          <a:latin typeface="+mn-lt"/>
                          <a:ea typeface="Trebuchet MS" panose="020B0603020202020204" pitchFamily="34" charset="0"/>
                          <a:cs typeface="Trebuchet MS" panose="020B0603020202020204" pitchFamily="34" charset="0"/>
                        </a:rPr>
                        <a:t>cible</a:t>
                      </a:r>
                      <a:r>
                        <a:rPr lang="fr-FR" sz="1600" b="1" spc="-75">
                          <a:solidFill>
                            <a:srgbClr val="000000"/>
                          </a:solidFill>
                          <a:effectLst/>
                          <a:latin typeface="+mn-lt"/>
                          <a:ea typeface="Trebuchet MS" panose="020B0603020202020204" pitchFamily="34" charset="0"/>
                          <a:cs typeface="Trebuchet MS" panose="020B0603020202020204" pitchFamily="34" charset="0"/>
                        </a:rPr>
                        <a:t> </a:t>
                      </a:r>
                      <a:r>
                        <a:rPr lang="fr-FR" sz="1600" b="1" spc="-50">
                          <a:solidFill>
                            <a:srgbClr val="000000"/>
                          </a:solidFill>
                          <a:effectLst/>
                          <a:latin typeface="+mn-lt"/>
                          <a:ea typeface="Trebuchet MS" panose="020B0603020202020204" pitchFamily="34" charset="0"/>
                          <a:cs typeface="Trebuchet MS" panose="020B0603020202020204" pitchFamily="34" charset="0"/>
                        </a:rPr>
                        <a:t>/</a:t>
                      </a:r>
                      <a:endParaRPr lang="fr-FR" sz="1600">
                        <a:effectLst/>
                        <a:latin typeface="+mn-lt"/>
                        <a:ea typeface="Trebuchet MS" panose="020B0603020202020204" pitchFamily="34" charset="0"/>
                        <a:cs typeface="Trebuchet MS" panose="020B0603020202020204" pitchFamily="34" charset="0"/>
                      </a:endParaRPr>
                    </a:p>
                    <a:p>
                      <a:pPr marL="82550" algn="ctr">
                        <a:lnSpc>
                          <a:spcPts val="1155"/>
                        </a:lnSpc>
                        <a:buNone/>
                      </a:pPr>
                      <a:r>
                        <a:rPr lang="fr-FR" sz="1600" b="1" spc="-10">
                          <a:solidFill>
                            <a:srgbClr val="000000"/>
                          </a:solidFill>
                          <a:effectLst/>
                          <a:latin typeface="+mn-lt"/>
                          <a:ea typeface="Trebuchet MS" panose="020B0603020202020204" pitchFamily="34" charset="0"/>
                          <a:cs typeface="Trebuchet MS" panose="020B0603020202020204" pitchFamily="34" charset="0"/>
                        </a:rPr>
                        <a:t>Objectif</a:t>
                      </a:r>
                      <a:endParaRPr lang="fr-FR" sz="1600">
                        <a:effectLst/>
                        <a:latin typeface="+mn-lt"/>
                        <a:ea typeface="Trebuchet MS" panose="020B0603020202020204" pitchFamily="34" charset="0"/>
                        <a:cs typeface="Trebuchet MS" panose="020B0603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9ECFA"/>
                    </a:solidFill>
                  </a:tcPr>
                </a:tc>
                <a:tc>
                  <a:txBody>
                    <a:bodyPr/>
                    <a:lstStyle/>
                    <a:p>
                      <a:pPr marL="108585" marR="99695" indent="17780" algn="ctr">
                        <a:lnSpc>
                          <a:spcPct val="113000"/>
                        </a:lnSpc>
                        <a:spcBef>
                          <a:spcPts val="5"/>
                        </a:spcBef>
                        <a:buNone/>
                      </a:pPr>
                      <a:r>
                        <a:rPr lang="fr-FR" sz="1600" b="1" spc="-10">
                          <a:solidFill>
                            <a:srgbClr val="000000"/>
                          </a:solidFill>
                          <a:effectLst/>
                          <a:latin typeface="+mn-lt"/>
                          <a:ea typeface="Trebuchet MS" panose="020B0603020202020204" pitchFamily="34" charset="0"/>
                          <a:cs typeface="Trebuchet MS" panose="020B0603020202020204" pitchFamily="34" charset="0"/>
                        </a:rPr>
                        <a:t>Valeur 2022</a:t>
                      </a:r>
                      <a:r>
                        <a:rPr lang="fr-FR" sz="1600" b="1" spc="-40">
                          <a:solidFill>
                            <a:srgbClr val="000000"/>
                          </a:solidFill>
                          <a:effectLst/>
                          <a:latin typeface="+mn-lt"/>
                          <a:ea typeface="Trebuchet MS" panose="020B0603020202020204" pitchFamily="34" charset="0"/>
                          <a:cs typeface="Trebuchet MS" panose="020B0603020202020204" pitchFamily="34" charset="0"/>
                        </a:rPr>
                        <a:t> </a:t>
                      </a:r>
                      <a:r>
                        <a:rPr lang="fr-FR" sz="1600" b="1" spc="-25">
                          <a:solidFill>
                            <a:srgbClr val="000000"/>
                          </a:solidFill>
                          <a:effectLst/>
                          <a:latin typeface="+mn-lt"/>
                          <a:ea typeface="Trebuchet MS" panose="020B0603020202020204" pitchFamily="34" charset="0"/>
                          <a:cs typeface="Trebuchet MS" panose="020B0603020202020204" pitchFamily="34" charset="0"/>
                        </a:rPr>
                        <a:t>et</a:t>
                      </a:r>
                      <a:endParaRPr lang="fr-FR" sz="1600">
                        <a:effectLst/>
                        <a:latin typeface="+mn-lt"/>
                        <a:ea typeface="Trebuchet MS" panose="020B0603020202020204" pitchFamily="34" charset="0"/>
                        <a:cs typeface="Trebuchet MS" panose="020B0603020202020204" pitchFamily="34" charset="0"/>
                      </a:endParaRPr>
                    </a:p>
                    <a:p>
                      <a:pPr marL="114300" algn="ctr">
                        <a:lnSpc>
                          <a:spcPts val="1155"/>
                        </a:lnSpc>
                        <a:buNone/>
                      </a:pPr>
                      <a:r>
                        <a:rPr lang="fr-FR" sz="1600" b="1" spc="-10">
                          <a:solidFill>
                            <a:srgbClr val="000000"/>
                          </a:solidFill>
                          <a:effectLst/>
                          <a:latin typeface="+mn-lt"/>
                          <a:ea typeface="Trebuchet MS" panose="020B0603020202020204" pitchFamily="34" charset="0"/>
                          <a:cs typeface="Trebuchet MS" panose="020B0603020202020204" pitchFamily="34" charset="0"/>
                        </a:rPr>
                        <a:t>source</a:t>
                      </a:r>
                      <a:endParaRPr lang="fr-FR" sz="1600">
                        <a:effectLst/>
                        <a:latin typeface="+mn-lt"/>
                        <a:ea typeface="Trebuchet MS" panose="020B0603020202020204" pitchFamily="34" charset="0"/>
                        <a:cs typeface="Trebuchet MS" panose="020B0603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9ECFA"/>
                    </a:solidFill>
                  </a:tcPr>
                </a:tc>
                <a:tc>
                  <a:txBody>
                    <a:bodyPr/>
                    <a:lstStyle/>
                    <a:p>
                      <a:pPr marL="158115" marR="144780" indent="16510" algn="ctr">
                        <a:lnSpc>
                          <a:spcPct val="113000"/>
                        </a:lnSpc>
                        <a:spcBef>
                          <a:spcPts val="5"/>
                        </a:spcBef>
                        <a:buNone/>
                      </a:pPr>
                      <a:r>
                        <a:rPr lang="fr-FR" sz="1600" b="1" spc="-10">
                          <a:solidFill>
                            <a:srgbClr val="000000"/>
                          </a:solidFill>
                          <a:effectLst/>
                          <a:latin typeface="+mn-lt"/>
                          <a:ea typeface="Trebuchet MS" panose="020B0603020202020204" pitchFamily="34" charset="0"/>
                          <a:cs typeface="Trebuchet MS" panose="020B0603020202020204" pitchFamily="34" charset="0"/>
                        </a:rPr>
                        <a:t>Valeur 2023</a:t>
                      </a:r>
                      <a:r>
                        <a:rPr lang="fr-FR" sz="1600" b="1" spc="-40">
                          <a:solidFill>
                            <a:srgbClr val="000000"/>
                          </a:solidFill>
                          <a:effectLst/>
                          <a:latin typeface="+mn-lt"/>
                          <a:ea typeface="Trebuchet MS" panose="020B0603020202020204" pitchFamily="34" charset="0"/>
                          <a:cs typeface="Trebuchet MS" panose="020B0603020202020204" pitchFamily="34" charset="0"/>
                        </a:rPr>
                        <a:t> </a:t>
                      </a:r>
                      <a:r>
                        <a:rPr lang="fr-FR" sz="1600" b="1" spc="-25">
                          <a:solidFill>
                            <a:srgbClr val="000000"/>
                          </a:solidFill>
                          <a:effectLst/>
                          <a:latin typeface="+mn-lt"/>
                          <a:ea typeface="Trebuchet MS" panose="020B0603020202020204" pitchFamily="34" charset="0"/>
                          <a:cs typeface="Trebuchet MS" panose="020B0603020202020204" pitchFamily="34" charset="0"/>
                        </a:rPr>
                        <a:t>et</a:t>
                      </a:r>
                      <a:endParaRPr lang="fr-FR" sz="1600">
                        <a:effectLst/>
                        <a:latin typeface="+mn-lt"/>
                        <a:ea typeface="Trebuchet MS" panose="020B0603020202020204" pitchFamily="34" charset="0"/>
                        <a:cs typeface="Trebuchet MS" panose="020B0603020202020204" pitchFamily="34" charset="0"/>
                      </a:endParaRPr>
                    </a:p>
                    <a:p>
                      <a:pPr marL="163830" algn="ctr">
                        <a:lnSpc>
                          <a:spcPts val="1155"/>
                        </a:lnSpc>
                        <a:buNone/>
                      </a:pPr>
                      <a:r>
                        <a:rPr lang="fr-FR" sz="1600" b="1" spc="-10">
                          <a:solidFill>
                            <a:srgbClr val="000000"/>
                          </a:solidFill>
                          <a:effectLst/>
                          <a:latin typeface="+mn-lt"/>
                          <a:ea typeface="Trebuchet MS" panose="020B0603020202020204" pitchFamily="34" charset="0"/>
                          <a:cs typeface="Trebuchet MS" panose="020B0603020202020204" pitchFamily="34" charset="0"/>
                        </a:rPr>
                        <a:t>source</a:t>
                      </a:r>
                      <a:endParaRPr lang="fr-FR" sz="1600">
                        <a:effectLst/>
                        <a:latin typeface="+mn-lt"/>
                        <a:ea typeface="Trebuchet MS" panose="020B0603020202020204" pitchFamily="34" charset="0"/>
                        <a:cs typeface="Trebuchet MS" panose="020B0603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9ECFA"/>
                    </a:solidFill>
                  </a:tcPr>
                </a:tc>
                <a:tc>
                  <a:txBody>
                    <a:bodyPr/>
                    <a:lstStyle/>
                    <a:p>
                      <a:pPr marL="179705" marR="31750" indent="-66040" algn="ctr">
                        <a:lnSpc>
                          <a:spcPct val="113000"/>
                        </a:lnSpc>
                        <a:spcBef>
                          <a:spcPts val="665"/>
                        </a:spcBef>
                        <a:buNone/>
                      </a:pPr>
                      <a:r>
                        <a:rPr lang="fr-FR" sz="1600" b="1" spc="-40">
                          <a:solidFill>
                            <a:srgbClr val="000000"/>
                          </a:solidFill>
                          <a:effectLst/>
                          <a:latin typeface="+mn-lt"/>
                          <a:ea typeface="Trebuchet MS" panose="020B0603020202020204" pitchFamily="34" charset="0"/>
                          <a:cs typeface="Trebuchet MS" panose="020B0603020202020204" pitchFamily="34" charset="0"/>
                        </a:rPr>
                        <a:t>Valeur</a:t>
                      </a:r>
                      <a:r>
                        <a:rPr lang="fr-FR" sz="1600" b="1" spc="-100">
                          <a:solidFill>
                            <a:srgbClr val="000000"/>
                          </a:solidFill>
                          <a:effectLst/>
                          <a:latin typeface="+mn-lt"/>
                          <a:ea typeface="Trebuchet MS" panose="020B0603020202020204" pitchFamily="34" charset="0"/>
                          <a:cs typeface="Trebuchet MS" panose="020B0603020202020204" pitchFamily="34" charset="0"/>
                        </a:rPr>
                        <a:t> </a:t>
                      </a:r>
                      <a:r>
                        <a:rPr lang="fr-FR" sz="1600" b="1" spc="-40">
                          <a:solidFill>
                            <a:srgbClr val="000000"/>
                          </a:solidFill>
                          <a:effectLst/>
                          <a:latin typeface="+mn-lt"/>
                          <a:ea typeface="Trebuchet MS" panose="020B0603020202020204" pitchFamily="34" charset="0"/>
                          <a:cs typeface="Trebuchet MS" panose="020B0603020202020204" pitchFamily="34" charset="0"/>
                        </a:rPr>
                        <a:t>2024 </a:t>
                      </a:r>
                      <a:r>
                        <a:rPr lang="fr-FR" sz="1600" b="1">
                          <a:solidFill>
                            <a:srgbClr val="000000"/>
                          </a:solidFill>
                          <a:effectLst/>
                          <a:latin typeface="+mn-lt"/>
                          <a:ea typeface="Trebuchet MS" panose="020B0603020202020204" pitchFamily="34" charset="0"/>
                          <a:cs typeface="Trebuchet MS" panose="020B0603020202020204" pitchFamily="34" charset="0"/>
                        </a:rPr>
                        <a:t>et</a:t>
                      </a:r>
                      <a:r>
                        <a:rPr lang="fr-FR" sz="1600" b="1" spc="-100">
                          <a:solidFill>
                            <a:srgbClr val="000000"/>
                          </a:solidFill>
                          <a:effectLst/>
                          <a:latin typeface="+mn-lt"/>
                          <a:ea typeface="Trebuchet MS" panose="020B0603020202020204" pitchFamily="34" charset="0"/>
                          <a:cs typeface="Trebuchet MS" panose="020B0603020202020204" pitchFamily="34" charset="0"/>
                        </a:rPr>
                        <a:t> </a:t>
                      </a:r>
                      <a:r>
                        <a:rPr lang="fr-FR" sz="1600" b="1">
                          <a:solidFill>
                            <a:srgbClr val="000000"/>
                          </a:solidFill>
                          <a:effectLst/>
                          <a:latin typeface="+mn-lt"/>
                          <a:ea typeface="Trebuchet MS" panose="020B0603020202020204" pitchFamily="34" charset="0"/>
                          <a:cs typeface="Trebuchet MS" panose="020B0603020202020204" pitchFamily="34" charset="0"/>
                        </a:rPr>
                        <a:t>source</a:t>
                      </a:r>
                      <a:endParaRPr lang="fr-FR" sz="1600">
                        <a:effectLst/>
                        <a:latin typeface="+mn-lt"/>
                        <a:ea typeface="Trebuchet MS" panose="020B0603020202020204" pitchFamily="34" charset="0"/>
                        <a:cs typeface="Trebuchet MS" panose="020B0603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9ECFA"/>
                    </a:solidFill>
                  </a:tcPr>
                </a:tc>
                <a:extLst>
                  <a:ext uri="{0D108BD9-81ED-4DB2-BD59-A6C34878D82A}">
                    <a16:rowId xmlns:a16="http://schemas.microsoft.com/office/drawing/2014/main" val="1062551230"/>
                  </a:ext>
                </a:extLst>
              </a:tr>
              <a:tr h="484026">
                <a:tc>
                  <a:txBody>
                    <a:bodyPr/>
                    <a:lstStyle/>
                    <a:p>
                      <a:pPr marL="43815" algn="ctr">
                        <a:spcBef>
                          <a:spcPts val="5"/>
                        </a:spcBef>
                        <a:buNone/>
                      </a:pPr>
                      <a:r>
                        <a:rPr lang="fr-FR" sz="1600" spc="-30" dirty="0">
                          <a:effectLst/>
                          <a:latin typeface="+mn-lt"/>
                          <a:ea typeface="Trebuchet MS" panose="020B0603020202020204" pitchFamily="34" charset="0"/>
                          <a:cs typeface="Trebuchet MS" panose="020B0603020202020204" pitchFamily="34" charset="0"/>
                        </a:rPr>
                        <a:t>Part</a:t>
                      </a:r>
                      <a:r>
                        <a:rPr lang="fr-FR" sz="1600" spc="-90" dirty="0">
                          <a:effectLst/>
                          <a:latin typeface="+mn-lt"/>
                          <a:ea typeface="Trebuchet MS" panose="020B0603020202020204" pitchFamily="34" charset="0"/>
                          <a:cs typeface="Trebuchet MS" panose="020B0603020202020204" pitchFamily="34" charset="0"/>
                        </a:rPr>
                        <a:t> </a:t>
                      </a:r>
                      <a:r>
                        <a:rPr lang="fr-FR" sz="1600" spc="-30" dirty="0">
                          <a:effectLst/>
                          <a:latin typeface="+mn-lt"/>
                          <a:ea typeface="Trebuchet MS" panose="020B0603020202020204" pitchFamily="34" charset="0"/>
                          <a:cs typeface="Trebuchet MS" panose="020B0603020202020204" pitchFamily="34" charset="0"/>
                        </a:rPr>
                        <a:t>de</a:t>
                      </a:r>
                      <a:r>
                        <a:rPr lang="fr-FR" sz="1600" spc="-85" dirty="0">
                          <a:effectLst/>
                          <a:latin typeface="+mn-lt"/>
                          <a:ea typeface="Trebuchet MS" panose="020B0603020202020204" pitchFamily="34" charset="0"/>
                          <a:cs typeface="Trebuchet MS" panose="020B0603020202020204" pitchFamily="34" charset="0"/>
                        </a:rPr>
                        <a:t> </a:t>
                      </a:r>
                      <a:r>
                        <a:rPr lang="fr-FR" sz="1600" spc="-30" dirty="0">
                          <a:effectLst/>
                          <a:latin typeface="+mn-lt"/>
                          <a:ea typeface="Trebuchet MS" panose="020B0603020202020204" pitchFamily="34" charset="0"/>
                          <a:cs typeface="Trebuchet MS" panose="020B0603020202020204" pitchFamily="34" charset="0"/>
                        </a:rPr>
                        <a:t>l'agriculture</a:t>
                      </a:r>
                      <a:endParaRPr lang="fr-FR" sz="1600" dirty="0">
                        <a:effectLst/>
                        <a:latin typeface="+mn-lt"/>
                        <a:ea typeface="Trebuchet MS" panose="020B0603020202020204" pitchFamily="34" charset="0"/>
                        <a:cs typeface="Trebuchet MS" panose="020B0603020202020204" pitchFamily="34" charset="0"/>
                      </a:endParaRPr>
                    </a:p>
                    <a:p>
                      <a:pPr marL="43815" algn="ctr">
                        <a:spcBef>
                          <a:spcPts val="160"/>
                        </a:spcBef>
                        <a:buNone/>
                      </a:pPr>
                      <a:r>
                        <a:rPr lang="fr-FR" sz="1600" dirty="0">
                          <a:effectLst/>
                          <a:latin typeface="+mn-lt"/>
                          <a:ea typeface="Trebuchet MS" panose="020B0603020202020204" pitchFamily="34" charset="0"/>
                          <a:cs typeface="Trebuchet MS" panose="020B0603020202020204" pitchFamily="34" charset="0"/>
                        </a:rPr>
                        <a:t>dans</a:t>
                      </a:r>
                      <a:r>
                        <a:rPr lang="fr-FR" sz="1600" spc="-95" dirty="0">
                          <a:effectLst/>
                          <a:latin typeface="+mn-lt"/>
                          <a:ea typeface="Trebuchet MS" panose="020B0603020202020204" pitchFamily="34" charset="0"/>
                          <a:cs typeface="Trebuchet MS" panose="020B0603020202020204" pitchFamily="34" charset="0"/>
                        </a:rPr>
                        <a:t> </a:t>
                      </a:r>
                      <a:r>
                        <a:rPr lang="fr-FR" sz="1600" dirty="0">
                          <a:effectLst/>
                          <a:latin typeface="+mn-lt"/>
                          <a:ea typeface="Trebuchet MS" panose="020B0603020202020204" pitchFamily="34" charset="0"/>
                          <a:cs typeface="Trebuchet MS" panose="020B0603020202020204" pitchFamily="34" charset="0"/>
                        </a:rPr>
                        <a:t>le</a:t>
                      </a:r>
                      <a:r>
                        <a:rPr lang="fr-FR" sz="1600" spc="-95" dirty="0">
                          <a:effectLst/>
                          <a:latin typeface="+mn-lt"/>
                          <a:ea typeface="Trebuchet MS" panose="020B0603020202020204" pitchFamily="34" charset="0"/>
                          <a:cs typeface="Trebuchet MS" panose="020B0603020202020204" pitchFamily="34" charset="0"/>
                        </a:rPr>
                        <a:t> </a:t>
                      </a:r>
                      <a:r>
                        <a:rPr lang="fr-FR" sz="1600" spc="-25" dirty="0">
                          <a:effectLst/>
                          <a:latin typeface="+mn-lt"/>
                          <a:ea typeface="Trebuchet MS" panose="020B0603020202020204" pitchFamily="34" charset="0"/>
                          <a:cs typeface="Trebuchet MS" panose="020B0603020202020204" pitchFamily="34" charset="0"/>
                        </a:rPr>
                        <a:t>PIB</a:t>
                      </a:r>
                      <a:endParaRPr lang="fr-FR" sz="1600" dirty="0">
                        <a:effectLst/>
                        <a:latin typeface="+mn-lt"/>
                        <a:ea typeface="Trebuchet MS" panose="020B0603020202020204" pitchFamily="34" charset="0"/>
                        <a:cs typeface="Trebuchet MS" panose="020B0603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45085" algn="ctr">
                        <a:spcBef>
                          <a:spcPts val="245"/>
                        </a:spcBef>
                        <a:buNone/>
                      </a:pPr>
                      <a:r>
                        <a:rPr lang="fr-FR" sz="1600" spc="-20" dirty="0">
                          <a:effectLst/>
                          <a:latin typeface="+mn-lt"/>
                          <a:ea typeface="Trebuchet MS" panose="020B0603020202020204" pitchFamily="34" charset="0"/>
                          <a:cs typeface="Trebuchet MS" panose="020B0603020202020204" pitchFamily="34" charset="0"/>
                        </a:rPr>
                        <a:t>4,0%</a:t>
                      </a:r>
                      <a:endParaRPr lang="fr-FR" sz="1600" dirty="0">
                        <a:effectLst/>
                        <a:latin typeface="+mn-lt"/>
                        <a:ea typeface="Trebuchet MS" panose="020B0603020202020204" pitchFamily="34" charset="0"/>
                        <a:cs typeface="Trebuchet MS" panose="020B0603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43815" algn="ctr">
                        <a:spcBef>
                          <a:spcPts val="245"/>
                        </a:spcBef>
                        <a:buNone/>
                      </a:pPr>
                      <a:endParaRPr lang="fr-FR" sz="1600" spc="-20" dirty="0">
                        <a:effectLst/>
                        <a:latin typeface="+mn-lt"/>
                        <a:ea typeface="Trebuchet MS" panose="020B0603020202020204" pitchFamily="34" charset="0"/>
                        <a:cs typeface="Trebuchet MS" panose="020B0603020202020204" pitchFamily="34" charset="0"/>
                      </a:endParaRPr>
                    </a:p>
                    <a:p>
                      <a:pPr marL="43815" algn="ctr">
                        <a:spcBef>
                          <a:spcPts val="245"/>
                        </a:spcBef>
                        <a:buNone/>
                      </a:pPr>
                      <a:r>
                        <a:rPr lang="fr-FR" sz="1600" spc="-20" dirty="0">
                          <a:effectLst/>
                          <a:latin typeface="+mn-lt"/>
                          <a:ea typeface="Trebuchet MS" panose="020B0603020202020204" pitchFamily="34" charset="0"/>
                          <a:cs typeface="Trebuchet MS" panose="020B0603020202020204" pitchFamily="34" charset="0"/>
                        </a:rPr>
                        <a:t>2020</a:t>
                      </a:r>
                      <a:endParaRPr lang="fr-FR" sz="1600" dirty="0">
                        <a:effectLst/>
                        <a:latin typeface="+mn-lt"/>
                        <a:ea typeface="Trebuchet MS" panose="020B0603020202020204" pitchFamily="34" charset="0"/>
                        <a:cs typeface="Trebuchet MS" panose="020B0603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69850" algn="ctr">
                        <a:spcBef>
                          <a:spcPts val="245"/>
                        </a:spcBef>
                        <a:buNone/>
                      </a:pPr>
                      <a:r>
                        <a:rPr lang="fr-FR" sz="1600" spc="-50" dirty="0">
                          <a:effectLst/>
                          <a:latin typeface="+mn-lt"/>
                          <a:ea typeface="Trebuchet MS" panose="020B0603020202020204" pitchFamily="34" charset="0"/>
                          <a:cs typeface="Trebuchet MS" panose="020B0603020202020204" pitchFamily="34" charset="0"/>
                        </a:rPr>
                        <a:t>-</a:t>
                      </a:r>
                      <a:endParaRPr lang="fr-FR" sz="1600" dirty="0">
                        <a:effectLst/>
                        <a:latin typeface="+mn-lt"/>
                        <a:ea typeface="Trebuchet MS" panose="020B0603020202020204" pitchFamily="34" charset="0"/>
                        <a:cs typeface="Trebuchet MS" panose="020B0603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44450" algn="ctr">
                        <a:spcBef>
                          <a:spcPts val="245"/>
                        </a:spcBef>
                        <a:buNone/>
                      </a:pPr>
                      <a:r>
                        <a:rPr lang="fr-FR" sz="1600" spc="-50" dirty="0">
                          <a:effectLst/>
                          <a:latin typeface="+mn-lt"/>
                          <a:ea typeface="Trebuchet MS" panose="020B0603020202020204" pitchFamily="34" charset="0"/>
                          <a:cs typeface="Trebuchet MS" panose="020B0603020202020204" pitchFamily="34" charset="0"/>
                        </a:rPr>
                        <a:t>-</a:t>
                      </a:r>
                      <a:endParaRPr lang="fr-FR" sz="1600" dirty="0">
                        <a:effectLst/>
                        <a:latin typeface="+mn-lt"/>
                        <a:ea typeface="Trebuchet MS" panose="020B0603020202020204" pitchFamily="34" charset="0"/>
                        <a:cs typeface="Trebuchet MS" panose="020B0603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44450" algn="ctr">
                        <a:lnSpc>
                          <a:spcPts val="1155"/>
                        </a:lnSpc>
                        <a:buNone/>
                      </a:pPr>
                      <a:endParaRPr lang="fr-FR" sz="1600" spc="-20" dirty="0">
                        <a:effectLst/>
                        <a:latin typeface="+mn-lt"/>
                        <a:ea typeface="Trebuchet MS" panose="020B0603020202020204" pitchFamily="34" charset="0"/>
                        <a:cs typeface="Trebuchet MS" panose="020B0603020202020204" pitchFamily="34" charset="0"/>
                      </a:endParaRPr>
                    </a:p>
                    <a:p>
                      <a:pPr marL="44450" algn="ctr">
                        <a:lnSpc>
                          <a:spcPts val="1155"/>
                        </a:lnSpc>
                        <a:buNone/>
                      </a:pPr>
                      <a:r>
                        <a:rPr lang="fr-FR" sz="1600" spc="-20" dirty="0">
                          <a:effectLst/>
                          <a:latin typeface="+mn-lt"/>
                          <a:ea typeface="Trebuchet MS" panose="020B0603020202020204" pitchFamily="34" charset="0"/>
                          <a:cs typeface="Trebuchet MS" panose="020B0603020202020204" pitchFamily="34" charset="0"/>
                        </a:rPr>
                        <a:t>4,9%</a:t>
                      </a:r>
                      <a:endParaRPr lang="fr-FR" sz="1600" dirty="0">
                        <a:effectLst/>
                        <a:latin typeface="+mn-lt"/>
                        <a:ea typeface="Trebuchet MS" panose="020B0603020202020204" pitchFamily="34" charset="0"/>
                        <a:cs typeface="Trebuchet MS" panose="020B0603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44450" algn="ctr">
                        <a:lnSpc>
                          <a:spcPts val="1155"/>
                        </a:lnSpc>
                        <a:buNone/>
                      </a:pPr>
                      <a:endParaRPr lang="fr-FR" sz="1600" spc="-20" dirty="0">
                        <a:effectLst/>
                        <a:latin typeface="+mn-lt"/>
                        <a:ea typeface="Trebuchet MS" panose="020B0603020202020204" pitchFamily="34" charset="0"/>
                        <a:cs typeface="Trebuchet MS" panose="020B0603020202020204" pitchFamily="34" charset="0"/>
                      </a:endParaRPr>
                    </a:p>
                    <a:p>
                      <a:pPr marL="44450" algn="ctr">
                        <a:lnSpc>
                          <a:spcPts val="1155"/>
                        </a:lnSpc>
                        <a:buNone/>
                      </a:pPr>
                      <a:r>
                        <a:rPr lang="fr-FR" sz="1600" spc="-20" dirty="0">
                          <a:effectLst/>
                          <a:latin typeface="+mn-lt"/>
                          <a:ea typeface="Trebuchet MS" panose="020B0603020202020204" pitchFamily="34" charset="0"/>
                          <a:cs typeface="Trebuchet MS" panose="020B0603020202020204" pitchFamily="34" charset="0"/>
                        </a:rPr>
                        <a:t>4,9%</a:t>
                      </a:r>
                      <a:endParaRPr lang="fr-FR" sz="1600" dirty="0">
                        <a:effectLst/>
                        <a:latin typeface="+mn-lt"/>
                        <a:ea typeface="Trebuchet MS" panose="020B0603020202020204" pitchFamily="34" charset="0"/>
                        <a:cs typeface="Trebuchet MS" panose="020B0603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28575" marR="86360" algn="ctr">
                        <a:lnSpc>
                          <a:spcPts val="1155"/>
                        </a:lnSpc>
                        <a:buNone/>
                      </a:pPr>
                      <a:endParaRPr lang="fr-FR" sz="1600" spc="-20" dirty="0">
                        <a:solidFill>
                          <a:srgbClr val="000000"/>
                        </a:solidFill>
                        <a:effectLst/>
                        <a:latin typeface="+mn-lt"/>
                        <a:ea typeface="Trebuchet MS" panose="020B0603020202020204" pitchFamily="34" charset="0"/>
                        <a:cs typeface="Trebuchet MS" panose="020B0603020202020204" pitchFamily="34" charset="0"/>
                      </a:endParaRPr>
                    </a:p>
                    <a:p>
                      <a:pPr marL="28575" marR="86360" algn="ctr">
                        <a:lnSpc>
                          <a:spcPts val="1155"/>
                        </a:lnSpc>
                        <a:buNone/>
                      </a:pPr>
                      <a:r>
                        <a:rPr lang="fr-FR" sz="1600" spc="-20" dirty="0">
                          <a:solidFill>
                            <a:srgbClr val="000000"/>
                          </a:solidFill>
                          <a:effectLst/>
                          <a:latin typeface="+mn-lt"/>
                          <a:ea typeface="Trebuchet MS" panose="020B0603020202020204" pitchFamily="34" charset="0"/>
                          <a:cs typeface="Trebuchet MS" panose="020B0603020202020204" pitchFamily="34" charset="0"/>
                        </a:rPr>
                        <a:t>5,1%</a:t>
                      </a:r>
                      <a:endParaRPr lang="fr-FR" sz="1600" dirty="0">
                        <a:effectLst/>
                        <a:latin typeface="+mn-lt"/>
                        <a:ea typeface="Trebuchet MS" panose="020B0603020202020204" pitchFamily="34" charset="0"/>
                        <a:cs typeface="Trebuchet MS" panose="020B0603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4E190"/>
                    </a:solidFill>
                  </a:tcPr>
                </a:tc>
                <a:extLst>
                  <a:ext uri="{0D108BD9-81ED-4DB2-BD59-A6C34878D82A}">
                    <a16:rowId xmlns:a16="http://schemas.microsoft.com/office/drawing/2014/main" val="3278854138"/>
                  </a:ext>
                </a:extLst>
              </a:tr>
              <a:tr h="485870">
                <a:tc>
                  <a:txBody>
                    <a:bodyPr/>
                    <a:lstStyle/>
                    <a:p>
                      <a:pPr marL="43815" algn="ctr">
                        <a:spcBef>
                          <a:spcPts val="5"/>
                        </a:spcBef>
                        <a:buNone/>
                      </a:pPr>
                      <a:r>
                        <a:rPr lang="fr-FR" sz="1600" spc="-10" dirty="0">
                          <a:effectLst/>
                          <a:latin typeface="+mn-lt"/>
                          <a:ea typeface="Trebuchet MS" panose="020B0603020202020204" pitchFamily="34" charset="0"/>
                          <a:cs typeface="Trebuchet MS" panose="020B0603020202020204" pitchFamily="34" charset="0"/>
                        </a:rPr>
                        <a:t>Rendement</a:t>
                      </a:r>
                      <a:r>
                        <a:rPr lang="fr-FR" sz="1600" spc="-100" dirty="0">
                          <a:effectLst/>
                          <a:latin typeface="+mn-lt"/>
                          <a:ea typeface="Trebuchet MS" panose="020B0603020202020204" pitchFamily="34" charset="0"/>
                          <a:cs typeface="Trebuchet MS" panose="020B0603020202020204" pitchFamily="34" charset="0"/>
                        </a:rPr>
                        <a:t> </a:t>
                      </a:r>
                      <a:r>
                        <a:rPr lang="fr-FR" sz="1600" spc="-10" dirty="0">
                          <a:effectLst/>
                          <a:latin typeface="+mn-lt"/>
                          <a:ea typeface="Trebuchet MS" panose="020B0603020202020204" pitchFamily="34" charset="0"/>
                          <a:cs typeface="Trebuchet MS" panose="020B0603020202020204" pitchFamily="34" charset="0"/>
                        </a:rPr>
                        <a:t>du</a:t>
                      </a:r>
                      <a:r>
                        <a:rPr lang="fr-FR" sz="1600" spc="-105" dirty="0">
                          <a:effectLst/>
                          <a:latin typeface="+mn-lt"/>
                          <a:ea typeface="Trebuchet MS" panose="020B0603020202020204" pitchFamily="34" charset="0"/>
                          <a:cs typeface="Trebuchet MS" panose="020B0603020202020204" pitchFamily="34" charset="0"/>
                        </a:rPr>
                        <a:t> </a:t>
                      </a:r>
                      <a:r>
                        <a:rPr lang="fr-FR" sz="1600" spc="-25" dirty="0">
                          <a:effectLst/>
                          <a:latin typeface="+mn-lt"/>
                          <a:ea typeface="Trebuchet MS" panose="020B0603020202020204" pitchFamily="34" charset="0"/>
                          <a:cs typeface="Trebuchet MS" panose="020B0603020202020204" pitchFamily="34" charset="0"/>
                        </a:rPr>
                        <a:t>riz</a:t>
                      </a:r>
                      <a:endParaRPr lang="fr-FR" sz="1600" dirty="0">
                        <a:effectLst/>
                        <a:latin typeface="+mn-lt"/>
                        <a:ea typeface="Trebuchet MS" panose="020B0603020202020204" pitchFamily="34" charset="0"/>
                        <a:cs typeface="Trebuchet MS" panose="020B0603020202020204" pitchFamily="34" charset="0"/>
                      </a:endParaRPr>
                    </a:p>
                    <a:p>
                      <a:pPr marL="43815" algn="ctr">
                        <a:spcBef>
                          <a:spcPts val="160"/>
                        </a:spcBef>
                        <a:buNone/>
                      </a:pPr>
                      <a:r>
                        <a:rPr lang="fr-FR" sz="1600" spc="-10" dirty="0">
                          <a:effectLst/>
                          <a:latin typeface="+mn-lt"/>
                          <a:ea typeface="Trebuchet MS" panose="020B0603020202020204" pitchFamily="34" charset="0"/>
                          <a:cs typeface="Trebuchet MS" panose="020B0603020202020204" pitchFamily="34" charset="0"/>
                        </a:rPr>
                        <a:t>(tonne/hectare)</a:t>
                      </a:r>
                      <a:endParaRPr lang="fr-FR" sz="1600" dirty="0">
                        <a:effectLst/>
                        <a:latin typeface="+mn-lt"/>
                        <a:ea typeface="Trebuchet MS" panose="020B0603020202020204" pitchFamily="34" charset="0"/>
                        <a:cs typeface="Trebuchet MS" panose="020B0603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45085" algn="ctr">
                        <a:spcBef>
                          <a:spcPts val="665"/>
                        </a:spcBef>
                        <a:buNone/>
                      </a:pPr>
                      <a:r>
                        <a:rPr lang="fr-FR" sz="1600" spc="-25" dirty="0">
                          <a:effectLst/>
                          <a:latin typeface="+mn-lt"/>
                          <a:ea typeface="Trebuchet MS" panose="020B0603020202020204" pitchFamily="34" charset="0"/>
                          <a:cs typeface="Trebuchet MS" panose="020B0603020202020204" pitchFamily="34" charset="0"/>
                        </a:rPr>
                        <a:t>4,96</a:t>
                      </a:r>
                      <a:r>
                        <a:rPr lang="fr-FR" sz="1600" spc="-85" dirty="0">
                          <a:effectLst/>
                          <a:latin typeface="+mn-lt"/>
                          <a:ea typeface="Trebuchet MS" panose="020B0603020202020204" pitchFamily="34" charset="0"/>
                          <a:cs typeface="Trebuchet MS" panose="020B0603020202020204" pitchFamily="34" charset="0"/>
                        </a:rPr>
                        <a:t> </a:t>
                      </a:r>
                      <a:r>
                        <a:rPr lang="fr-FR" sz="1600" spc="-20" dirty="0">
                          <a:effectLst/>
                          <a:latin typeface="+mn-lt"/>
                          <a:ea typeface="Trebuchet MS" panose="020B0603020202020204" pitchFamily="34" charset="0"/>
                          <a:cs typeface="Trebuchet MS" panose="020B0603020202020204" pitchFamily="34" charset="0"/>
                        </a:rPr>
                        <a:t>T/ha</a:t>
                      </a:r>
                      <a:endParaRPr lang="fr-FR" sz="1600" dirty="0">
                        <a:effectLst/>
                        <a:latin typeface="+mn-lt"/>
                        <a:ea typeface="Trebuchet MS" panose="020B0603020202020204" pitchFamily="34" charset="0"/>
                        <a:cs typeface="Trebuchet MS" panose="020B0603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43815" algn="ctr">
                        <a:spcBef>
                          <a:spcPts val="665"/>
                        </a:spcBef>
                        <a:buNone/>
                      </a:pPr>
                      <a:r>
                        <a:rPr lang="fr-FR" sz="1600" spc="-20" dirty="0">
                          <a:effectLst/>
                          <a:latin typeface="+mn-lt"/>
                          <a:ea typeface="Trebuchet MS" panose="020B0603020202020204" pitchFamily="34" charset="0"/>
                          <a:cs typeface="Trebuchet MS" panose="020B0603020202020204" pitchFamily="34" charset="0"/>
                        </a:rPr>
                        <a:t>2014</a:t>
                      </a:r>
                      <a:endParaRPr lang="fr-FR" sz="1600" dirty="0">
                        <a:effectLst/>
                        <a:latin typeface="+mn-lt"/>
                        <a:ea typeface="Trebuchet MS" panose="020B0603020202020204" pitchFamily="34" charset="0"/>
                        <a:cs typeface="Trebuchet MS" panose="020B0603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43815" algn="ctr">
                        <a:spcBef>
                          <a:spcPts val="665"/>
                        </a:spcBef>
                        <a:buNone/>
                      </a:pPr>
                      <a:r>
                        <a:rPr lang="fr-FR" sz="1600" spc="-20" dirty="0">
                          <a:effectLst/>
                          <a:latin typeface="+mn-lt"/>
                          <a:ea typeface="Trebuchet MS" panose="020B0603020202020204" pitchFamily="34" charset="0"/>
                          <a:cs typeface="Trebuchet MS" panose="020B0603020202020204" pitchFamily="34" charset="0"/>
                        </a:rPr>
                        <a:t>PNDA</a:t>
                      </a:r>
                      <a:endParaRPr lang="fr-FR" sz="1600" dirty="0">
                        <a:effectLst/>
                        <a:latin typeface="+mn-lt"/>
                        <a:ea typeface="Trebuchet MS" panose="020B0603020202020204" pitchFamily="34" charset="0"/>
                        <a:cs typeface="Trebuchet MS" panose="020B0603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44450" algn="ctr">
                        <a:spcBef>
                          <a:spcPts val="665"/>
                        </a:spcBef>
                        <a:buNone/>
                      </a:pPr>
                      <a:r>
                        <a:rPr lang="fr-FR" sz="1600" spc="-25" dirty="0">
                          <a:effectLst/>
                          <a:latin typeface="+mn-lt"/>
                          <a:ea typeface="Trebuchet MS" panose="020B0603020202020204" pitchFamily="34" charset="0"/>
                          <a:cs typeface="Trebuchet MS" panose="020B0603020202020204" pitchFamily="34" charset="0"/>
                        </a:rPr>
                        <a:t>5,62</a:t>
                      </a:r>
                      <a:r>
                        <a:rPr lang="fr-FR" sz="1600" spc="-85" dirty="0">
                          <a:effectLst/>
                          <a:latin typeface="+mn-lt"/>
                          <a:ea typeface="Trebuchet MS" panose="020B0603020202020204" pitchFamily="34" charset="0"/>
                          <a:cs typeface="Trebuchet MS" panose="020B0603020202020204" pitchFamily="34" charset="0"/>
                        </a:rPr>
                        <a:t> </a:t>
                      </a:r>
                      <a:r>
                        <a:rPr lang="fr-FR" sz="1600" spc="-20" dirty="0">
                          <a:effectLst/>
                          <a:latin typeface="+mn-lt"/>
                          <a:ea typeface="Trebuchet MS" panose="020B0603020202020204" pitchFamily="34" charset="0"/>
                          <a:cs typeface="Trebuchet MS" panose="020B0603020202020204" pitchFamily="34" charset="0"/>
                        </a:rPr>
                        <a:t>T/ha</a:t>
                      </a:r>
                      <a:endParaRPr lang="fr-FR" sz="1600" dirty="0">
                        <a:effectLst/>
                        <a:latin typeface="+mn-lt"/>
                        <a:ea typeface="Trebuchet MS" panose="020B0603020202020204" pitchFamily="34" charset="0"/>
                        <a:cs typeface="Trebuchet MS" panose="020B0603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44450" algn="ctr">
                        <a:spcBef>
                          <a:spcPts val="5"/>
                        </a:spcBef>
                        <a:buNone/>
                      </a:pPr>
                      <a:r>
                        <a:rPr lang="fr-FR" sz="1600" spc="-25" dirty="0">
                          <a:effectLst/>
                          <a:latin typeface="+mn-lt"/>
                          <a:ea typeface="Trebuchet MS" panose="020B0603020202020204" pitchFamily="34" charset="0"/>
                          <a:cs typeface="Trebuchet MS" panose="020B0603020202020204" pitchFamily="34" charset="0"/>
                        </a:rPr>
                        <a:t>5,25</a:t>
                      </a:r>
                      <a:r>
                        <a:rPr lang="fr-FR" sz="1600" spc="-85" dirty="0">
                          <a:effectLst/>
                          <a:latin typeface="+mn-lt"/>
                          <a:ea typeface="Trebuchet MS" panose="020B0603020202020204" pitchFamily="34" charset="0"/>
                          <a:cs typeface="Trebuchet MS" panose="020B0603020202020204" pitchFamily="34" charset="0"/>
                        </a:rPr>
                        <a:t> </a:t>
                      </a:r>
                      <a:r>
                        <a:rPr lang="fr-FR" sz="1600" spc="-20" dirty="0">
                          <a:effectLst/>
                          <a:latin typeface="+mn-lt"/>
                          <a:ea typeface="Trebuchet MS" panose="020B0603020202020204" pitchFamily="34" charset="0"/>
                          <a:cs typeface="Trebuchet MS" panose="020B0603020202020204" pitchFamily="34" charset="0"/>
                        </a:rPr>
                        <a:t>T/ha</a:t>
                      </a:r>
                      <a:endParaRPr lang="fr-FR" sz="1600" dirty="0">
                        <a:effectLst/>
                        <a:latin typeface="+mn-lt"/>
                        <a:ea typeface="Trebuchet MS" panose="020B0603020202020204" pitchFamily="34" charset="0"/>
                        <a:cs typeface="Trebuchet MS" panose="020B0603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44450" algn="ctr">
                        <a:spcBef>
                          <a:spcPts val="5"/>
                        </a:spcBef>
                        <a:buNone/>
                      </a:pPr>
                      <a:r>
                        <a:rPr lang="fr-FR" sz="1600" spc="-25" dirty="0">
                          <a:effectLst/>
                          <a:latin typeface="+mn-lt"/>
                          <a:ea typeface="Trebuchet MS" panose="020B0603020202020204" pitchFamily="34" charset="0"/>
                          <a:cs typeface="Trebuchet MS" panose="020B0603020202020204" pitchFamily="34" charset="0"/>
                        </a:rPr>
                        <a:t>5,37</a:t>
                      </a:r>
                      <a:r>
                        <a:rPr lang="fr-FR" sz="1600" spc="-85" dirty="0">
                          <a:effectLst/>
                          <a:latin typeface="+mn-lt"/>
                          <a:ea typeface="Trebuchet MS" panose="020B0603020202020204" pitchFamily="34" charset="0"/>
                          <a:cs typeface="Trebuchet MS" panose="020B0603020202020204" pitchFamily="34" charset="0"/>
                        </a:rPr>
                        <a:t> </a:t>
                      </a:r>
                      <a:r>
                        <a:rPr lang="fr-FR" sz="1600" spc="-20" dirty="0">
                          <a:effectLst/>
                          <a:latin typeface="+mn-lt"/>
                          <a:ea typeface="Trebuchet MS" panose="020B0603020202020204" pitchFamily="34" charset="0"/>
                          <a:cs typeface="Trebuchet MS" panose="020B0603020202020204" pitchFamily="34" charset="0"/>
                        </a:rPr>
                        <a:t>T/ha</a:t>
                      </a:r>
                      <a:endParaRPr lang="fr-FR" sz="1600" dirty="0">
                        <a:effectLst/>
                        <a:latin typeface="+mn-lt"/>
                        <a:ea typeface="Trebuchet MS" panose="020B0603020202020204" pitchFamily="34" charset="0"/>
                        <a:cs typeface="Trebuchet MS" panose="020B0603020202020204" pitchFamily="34" charset="0"/>
                      </a:endParaRPr>
                    </a:p>
                    <a:p>
                      <a:pPr marL="44450" algn="ctr">
                        <a:spcBef>
                          <a:spcPts val="160"/>
                        </a:spcBef>
                        <a:buNone/>
                      </a:pPr>
                      <a:r>
                        <a:rPr lang="fr-FR" sz="1600" spc="-20" dirty="0">
                          <a:effectLst/>
                          <a:latin typeface="+mn-lt"/>
                          <a:ea typeface="Trebuchet MS" panose="020B0603020202020204" pitchFamily="34" charset="0"/>
                          <a:cs typeface="Trebuchet MS" panose="020B0603020202020204" pitchFamily="34" charset="0"/>
                        </a:rPr>
                        <a:t>(MA)</a:t>
                      </a:r>
                      <a:endParaRPr lang="fr-FR" sz="1600" dirty="0">
                        <a:effectLst/>
                        <a:latin typeface="+mn-lt"/>
                        <a:ea typeface="Trebuchet MS" panose="020B0603020202020204" pitchFamily="34" charset="0"/>
                        <a:cs typeface="Trebuchet MS" panose="020B0603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R="86360" algn="ctr">
                        <a:spcBef>
                          <a:spcPts val="5"/>
                        </a:spcBef>
                        <a:buNone/>
                      </a:pPr>
                      <a:r>
                        <a:rPr lang="fr-FR" sz="1600" dirty="0">
                          <a:solidFill>
                            <a:srgbClr val="000000"/>
                          </a:solidFill>
                          <a:effectLst/>
                          <a:latin typeface="+mn-lt"/>
                          <a:ea typeface="Trebuchet MS" panose="020B0603020202020204" pitchFamily="34" charset="0"/>
                          <a:cs typeface="Trebuchet MS" panose="020B0603020202020204" pitchFamily="34" charset="0"/>
                        </a:rPr>
                        <a:t>5,3</a:t>
                      </a:r>
                      <a:r>
                        <a:rPr lang="fr-FR" sz="1600" spc="-30" dirty="0">
                          <a:solidFill>
                            <a:srgbClr val="000000"/>
                          </a:solidFill>
                          <a:effectLst/>
                          <a:latin typeface="+mn-lt"/>
                          <a:ea typeface="Trebuchet MS" panose="020B0603020202020204" pitchFamily="34" charset="0"/>
                          <a:cs typeface="Trebuchet MS" panose="020B0603020202020204" pitchFamily="34" charset="0"/>
                        </a:rPr>
                        <a:t> </a:t>
                      </a:r>
                      <a:r>
                        <a:rPr lang="fr-FR" sz="1600" dirty="0">
                          <a:solidFill>
                            <a:srgbClr val="000000"/>
                          </a:solidFill>
                          <a:effectLst/>
                          <a:latin typeface="+mn-lt"/>
                          <a:ea typeface="Trebuchet MS" panose="020B0603020202020204" pitchFamily="34" charset="0"/>
                          <a:cs typeface="Trebuchet MS" panose="020B0603020202020204" pitchFamily="34" charset="0"/>
                        </a:rPr>
                        <a:t>T/ha</a:t>
                      </a:r>
                      <a:r>
                        <a:rPr lang="fr-FR" sz="1600" spc="-25" dirty="0">
                          <a:solidFill>
                            <a:srgbClr val="000000"/>
                          </a:solidFill>
                          <a:effectLst/>
                          <a:latin typeface="+mn-lt"/>
                          <a:ea typeface="Trebuchet MS" panose="020B0603020202020204" pitchFamily="34" charset="0"/>
                          <a:cs typeface="Trebuchet MS" panose="020B0603020202020204" pitchFamily="34" charset="0"/>
                        </a:rPr>
                        <a:t> </a:t>
                      </a:r>
                      <a:r>
                        <a:rPr lang="fr-FR" sz="1600" spc="-20" dirty="0">
                          <a:solidFill>
                            <a:srgbClr val="000000"/>
                          </a:solidFill>
                          <a:effectLst/>
                          <a:latin typeface="+mn-lt"/>
                          <a:ea typeface="Trebuchet MS" panose="020B0603020202020204" pitchFamily="34" charset="0"/>
                          <a:cs typeface="Trebuchet MS" panose="020B0603020202020204" pitchFamily="34" charset="0"/>
                        </a:rPr>
                        <a:t>(MA)</a:t>
                      </a:r>
                      <a:endParaRPr lang="fr-FR" sz="1600" dirty="0">
                        <a:effectLst/>
                        <a:latin typeface="+mn-lt"/>
                        <a:ea typeface="Trebuchet MS" panose="020B0603020202020204" pitchFamily="34" charset="0"/>
                        <a:cs typeface="Trebuchet MS" panose="020B0603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3426129801"/>
                  </a:ext>
                </a:extLst>
              </a:tr>
            </a:tbl>
          </a:graphicData>
        </a:graphic>
      </p:graphicFrame>
      <p:graphicFrame>
        <p:nvGraphicFramePr>
          <p:cNvPr id="9" name="Tableau 8">
            <a:extLst>
              <a:ext uri="{FF2B5EF4-FFF2-40B4-BE49-F238E27FC236}">
                <a16:creationId xmlns:a16="http://schemas.microsoft.com/office/drawing/2014/main" id="{0CCC88C8-83B1-0636-46C2-827C4E8815A1}"/>
              </a:ext>
            </a:extLst>
          </p:cNvPr>
          <p:cNvGraphicFramePr>
            <a:graphicFrameLocks noGrp="1"/>
          </p:cNvGraphicFramePr>
          <p:nvPr>
            <p:extLst>
              <p:ext uri="{D42A27DB-BD31-4B8C-83A1-F6EECF244321}">
                <p14:modId xmlns:p14="http://schemas.microsoft.com/office/powerpoint/2010/main" val="759476990"/>
              </p:ext>
            </p:extLst>
          </p:nvPr>
        </p:nvGraphicFramePr>
        <p:xfrm>
          <a:off x="1518247" y="4813453"/>
          <a:ext cx="10110160" cy="1509014"/>
        </p:xfrm>
        <a:graphic>
          <a:graphicData uri="http://schemas.openxmlformats.org/drawingml/2006/table">
            <a:tbl>
              <a:tblPr firstRow="1" firstCol="1" lastRow="1" lastCol="1" bandRow="1" bandCol="1"/>
              <a:tblGrid>
                <a:gridCol w="2255061">
                  <a:extLst>
                    <a:ext uri="{9D8B030D-6E8A-4147-A177-3AD203B41FA5}">
                      <a16:colId xmlns:a16="http://schemas.microsoft.com/office/drawing/2014/main" val="3789728500"/>
                    </a:ext>
                  </a:extLst>
                </a:gridCol>
                <a:gridCol w="1124561">
                  <a:extLst>
                    <a:ext uri="{9D8B030D-6E8A-4147-A177-3AD203B41FA5}">
                      <a16:colId xmlns:a16="http://schemas.microsoft.com/office/drawing/2014/main" val="2659210449"/>
                    </a:ext>
                  </a:extLst>
                </a:gridCol>
                <a:gridCol w="1111692">
                  <a:extLst>
                    <a:ext uri="{9D8B030D-6E8A-4147-A177-3AD203B41FA5}">
                      <a16:colId xmlns:a16="http://schemas.microsoft.com/office/drawing/2014/main" val="1150651263"/>
                    </a:ext>
                  </a:extLst>
                </a:gridCol>
                <a:gridCol w="1123571">
                  <a:extLst>
                    <a:ext uri="{9D8B030D-6E8A-4147-A177-3AD203B41FA5}">
                      <a16:colId xmlns:a16="http://schemas.microsoft.com/office/drawing/2014/main" val="3585830843"/>
                    </a:ext>
                  </a:extLst>
                </a:gridCol>
                <a:gridCol w="981021">
                  <a:extLst>
                    <a:ext uri="{9D8B030D-6E8A-4147-A177-3AD203B41FA5}">
                      <a16:colId xmlns:a16="http://schemas.microsoft.com/office/drawing/2014/main" val="2885132152"/>
                    </a:ext>
                  </a:extLst>
                </a:gridCol>
                <a:gridCol w="983001">
                  <a:extLst>
                    <a:ext uri="{9D8B030D-6E8A-4147-A177-3AD203B41FA5}">
                      <a16:colId xmlns:a16="http://schemas.microsoft.com/office/drawing/2014/main" val="2220458946"/>
                    </a:ext>
                  </a:extLst>
                </a:gridCol>
                <a:gridCol w="1130501">
                  <a:extLst>
                    <a:ext uri="{9D8B030D-6E8A-4147-A177-3AD203B41FA5}">
                      <a16:colId xmlns:a16="http://schemas.microsoft.com/office/drawing/2014/main" val="2303470767"/>
                    </a:ext>
                  </a:extLst>
                </a:gridCol>
                <a:gridCol w="1400752">
                  <a:extLst>
                    <a:ext uri="{9D8B030D-6E8A-4147-A177-3AD203B41FA5}">
                      <a16:colId xmlns:a16="http://schemas.microsoft.com/office/drawing/2014/main" val="4093998268"/>
                    </a:ext>
                  </a:extLst>
                </a:gridCol>
              </a:tblGrid>
              <a:tr h="501015">
                <a:tc>
                  <a:txBody>
                    <a:bodyPr/>
                    <a:lstStyle/>
                    <a:p>
                      <a:pPr marL="43815" marR="89535" algn="ctr">
                        <a:lnSpc>
                          <a:spcPct val="112000"/>
                        </a:lnSpc>
                        <a:spcBef>
                          <a:spcPts val="5"/>
                        </a:spcBef>
                        <a:buNone/>
                      </a:pPr>
                      <a:r>
                        <a:rPr lang="fr-FR" sz="1600" dirty="0">
                          <a:effectLst/>
                          <a:latin typeface="+mn-lt"/>
                          <a:ea typeface="Trebuchet MS" panose="020B0603020202020204" pitchFamily="34" charset="0"/>
                          <a:cs typeface="Trebuchet MS" panose="020B0603020202020204" pitchFamily="34" charset="0"/>
                        </a:rPr>
                        <a:t>Rendement</a:t>
                      </a:r>
                      <a:r>
                        <a:rPr lang="fr-FR" sz="1600" spc="-100" dirty="0">
                          <a:effectLst/>
                          <a:latin typeface="+mn-lt"/>
                          <a:ea typeface="Trebuchet MS" panose="020B0603020202020204" pitchFamily="34" charset="0"/>
                          <a:cs typeface="Trebuchet MS" panose="020B0603020202020204" pitchFamily="34" charset="0"/>
                        </a:rPr>
                        <a:t> </a:t>
                      </a:r>
                      <a:r>
                        <a:rPr lang="fr-FR" sz="1600" dirty="0">
                          <a:effectLst/>
                          <a:latin typeface="+mn-lt"/>
                          <a:ea typeface="Trebuchet MS" panose="020B0603020202020204" pitchFamily="34" charset="0"/>
                          <a:cs typeface="Trebuchet MS" panose="020B0603020202020204" pitchFamily="34" charset="0"/>
                        </a:rPr>
                        <a:t>des </a:t>
                      </a:r>
                      <a:r>
                        <a:rPr lang="fr-FR" sz="1600" spc="-20" dirty="0">
                          <a:effectLst/>
                          <a:latin typeface="+mn-lt"/>
                          <a:ea typeface="Trebuchet MS" panose="020B0603020202020204" pitchFamily="34" charset="0"/>
                          <a:cs typeface="Trebuchet MS" panose="020B0603020202020204" pitchFamily="34" charset="0"/>
                        </a:rPr>
                        <a:t>céréales</a:t>
                      </a:r>
                      <a:r>
                        <a:rPr lang="fr-FR" sz="1600" spc="-105" dirty="0">
                          <a:effectLst/>
                          <a:latin typeface="+mn-lt"/>
                          <a:ea typeface="Trebuchet MS" panose="020B0603020202020204" pitchFamily="34" charset="0"/>
                          <a:cs typeface="Trebuchet MS" panose="020B0603020202020204" pitchFamily="34" charset="0"/>
                        </a:rPr>
                        <a:t> </a:t>
                      </a:r>
                      <a:r>
                        <a:rPr lang="fr-FR" sz="1600" spc="-20" dirty="0">
                          <a:effectLst/>
                          <a:latin typeface="+mn-lt"/>
                          <a:ea typeface="Trebuchet MS" panose="020B0603020202020204" pitchFamily="34" charset="0"/>
                          <a:cs typeface="Trebuchet MS" panose="020B0603020202020204" pitchFamily="34" charset="0"/>
                        </a:rPr>
                        <a:t>traditionnelles</a:t>
                      </a:r>
                      <a:endParaRPr lang="fr-FR" sz="1600" dirty="0">
                        <a:effectLst/>
                        <a:latin typeface="+mn-lt"/>
                        <a:ea typeface="Trebuchet MS" panose="020B0603020202020204" pitchFamily="34" charset="0"/>
                        <a:cs typeface="Trebuchet MS" panose="020B0603020202020204" pitchFamily="34" charset="0"/>
                      </a:endParaRPr>
                    </a:p>
                    <a:p>
                      <a:pPr marL="43815" algn="ctr">
                        <a:spcBef>
                          <a:spcPts val="5"/>
                        </a:spcBef>
                        <a:buNone/>
                      </a:pPr>
                      <a:r>
                        <a:rPr lang="fr-FR" sz="1600" spc="-10" dirty="0">
                          <a:effectLst/>
                          <a:latin typeface="+mn-lt"/>
                          <a:ea typeface="Trebuchet MS" panose="020B0603020202020204" pitchFamily="34" charset="0"/>
                          <a:cs typeface="Trebuchet MS" panose="020B0603020202020204" pitchFamily="34" charset="0"/>
                        </a:rPr>
                        <a:t>(tonne/hectare)</a:t>
                      </a:r>
                      <a:endParaRPr lang="fr-FR" sz="1600" dirty="0">
                        <a:effectLst/>
                        <a:latin typeface="+mn-lt"/>
                        <a:ea typeface="Trebuchet MS" panose="020B0603020202020204" pitchFamily="34" charset="0"/>
                        <a:cs typeface="Trebuchet MS" panose="020B0603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fr-FR" sz="1600" dirty="0">
                          <a:effectLst/>
                          <a:latin typeface="+mn-lt"/>
                          <a:ea typeface="Trebuchet MS" panose="020B0603020202020204" pitchFamily="34" charset="0"/>
                          <a:cs typeface="Trebuchet MS" panose="020B0603020202020204" pitchFamily="34" charset="0"/>
                        </a:rPr>
                        <a:t>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fr-FR" sz="1600" dirty="0">
                          <a:effectLst/>
                          <a:latin typeface="+mn-lt"/>
                          <a:ea typeface="Trebuchet MS" panose="020B0603020202020204" pitchFamily="34" charset="0"/>
                          <a:cs typeface="Trebuchet MS" panose="020B0603020202020204" pitchFamily="34" charset="0"/>
                        </a:rPr>
                        <a:t>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fr-FR" sz="1600" dirty="0">
                          <a:effectLst/>
                          <a:latin typeface="+mn-lt"/>
                          <a:ea typeface="Trebuchet MS" panose="020B0603020202020204" pitchFamily="34" charset="0"/>
                          <a:cs typeface="Trebuchet MS" panose="020B0603020202020204" pitchFamily="34" charset="0"/>
                        </a:rPr>
                        <a:t>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fr-FR" sz="1600">
                          <a:effectLst/>
                          <a:latin typeface="+mn-lt"/>
                          <a:ea typeface="Trebuchet MS" panose="020B0603020202020204" pitchFamily="34" charset="0"/>
                          <a:cs typeface="Trebuchet MS" panose="020B0603020202020204" pitchFamily="34" charset="0"/>
                        </a:rPr>
                        <a:t>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44450" marR="140335" algn="ctr">
                        <a:lnSpc>
                          <a:spcPct val="112000"/>
                        </a:lnSpc>
                        <a:spcBef>
                          <a:spcPts val="5"/>
                        </a:spcBef>
                        <a:buNone/>
                      </a:pPr>
                      <a:r>
                        <a:rPr lang="fr-FR" sz="1600" spc="-10">
                          <a:effectLst/>
                          <a:latin typeface="+mn-lt"/>
                          <a:ea typeface="Trebuchet MS" panose="020B0603020202020204" pitchFamily="34" charset="0"/>
                          <a:cs typeface="Trebuchet MS" panose="020B0603020202020204" pitchFamily="34" charset="0"/>
                        </a:rPr>
                        <a:t>0,5</a:t>
                      </a:r>
                      <a:r>
                        <a:rPr lang="fr-FR" sz="1600" spc="-75">
                          <a:effectLst/>
                          <a:latin typeface="+mn-lt"/>
                          <a:ea typeface="Trebuchet MS" panose="020B0603020202020204" pitchFamily="34" charset="0"/>
                          <a:cs typeface="Trebuchet MS" panose="020B0603020202020204" pitchFamily="34" charset="0"/>
                        </a:rPr>
                        <a:t> </a:t>
                      </a:r>
                      <a:r>
                        <a:rPr lang="fr-FR" sz="1600" spc="-10">
                          <a:effectLst/>
                          <a:latin typeface="+mn-lt"/>
                          <a:ea typeface="Trebuchet MS" panose="020B0603020202020204" pitchFamily="34" charset="0"/>
                          <a:cs typeface="Trebuchet MS" panose="020B0603020202020204" pitchFamily="34" charset="0"/>
                        </a:rPr>
                        <a:t>T/ha </a:t>
                      </a:r>
                      <a:r>
                        <a:rPr lang="fr-FR" sz="1600" spc="-20">
                          <a:effectLst/>
                          <a:latin typeface="+mn-lt"/>
                          <a:ea typeface="Trebuchet MS" panose="020B0603020202020204" pitchFamily="34" charset="0"/>
                          <a:cs typeface="Trebuchet MS" panose="020B0603020202020204" pitchFamily="34" charset="0"/>
                        </a:rPr>
                        <a:t>(MA)</a:t>
                      </a:r>
                      <a:endParaRPr lang="fr-FR" sz="1600">
                        <a:effectLst/>
                        <a:latin typeface="+mn-lt"/>
                        <a:ea typeface="Trebuchet MS" panose="020B0603020202020204" pitchFamily="34" charset="0"/>
                        <a:cs typeface="Trebuchet MS" panose="020B0603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44450" marR="144780" algn="ctr">
                        <a:lnSpc>
                          <a:spcPct val="112000"/>
                        </a:lnSpc>
                        <a:spcBef>
                          <a:spcPts val="5"/>
                        </a:spcBef>
                        <a:buNone/>
                      </a:pPr>
                      <a:r>
                        <a:rPr lang="fr-FR" sz="1600" spc="-10">
                          <a:effectLst/>
                          <a:latin typeface="+mn-lt"/>
                          <a:ea typeface="Trebuchet MS" panose="020B0603020202020204" pitchFamily="34" charset="0"/>
                          <a:cs typeface="Trebuchet MS" panose="020B0603020202020204" pitchFamily="34" charset="0"/>
                        </a:rPr>
                        <a:t>0,5</a:t>
                      </a:r>
                      <a:r>
                        <a:rPr lang="fr-FR" sz="1600" spc="-75">
                          <a:effectLst/>
                          <a:latin typeface="+mn-lt"/>
                          <a:ea typeface="Trebuchet MS" panose="020B0603020202020204" pitchFamily="34" charset="0"/>
                          <a:cs typeface="Trebuchet MS" panose="020B0603020202020204" pitchFamily="34" charset="0"/>
                        </a:rPr>
                        <a:t> </a:t>
                      </a:r>
                      <a:r>
                        <a:rPr lang="fr-FR" sz="1600" spc="-10">
                          <a:effectLst/>
                          <a:latin typeface="+mn-lt"/>
                          <a:ea typeface="Trebuchet MS" panose="020B0603020202020204" pitchFamily="34" charset="0"/>
                          <a:cs typeface="Trebuchet MS" panose="020B0603020202020204" pitchFamily="34" charset="0"/>
                        </a:rPr>
                        <a:t>T/ha </a:t>
                      </a:r>
                      <a:r>
                        <a:rPr lang="fr-FR" sz="1600" spc="-20">
                          <a:effectLst/>
                          <a:latin typeface="+mn-lt"/>
                          <a:ea typeface="Trebuchet MS" panose="020B0603020202020204" pitchFamily="34" charset="0"/>
                          <a:cs typeface="Trebuchet MS" panose="020B0603020202020204" pitchFamily="34" charset="0"/>
                        </a:rPr>
                        <a:t>(MA)</a:t>
                      </a:r>
                      <a:endParaRPr lang="fr-FR" sz="1600">
                        <a:effectLst/>
                        <a:latin typeface="+mn-lt"/>
                        <a:ea typeface="Trebuchet MS" panose="020B0603020202020204" pitchFamily="34" charset="0"/>
                        <a:cs typeface="Trebuchet MS" panose="020B0603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45085" marR="338455" algn="ctr">
                        <a:lnSpc>
                          <a:spcPct val="112000"/>
                        </a:lnSpc>
                        <a:spcBef>
                          <a:spcPts val="5"/>
                        </a:spcBef>
                        <a:buNone/>
                      </a:pPr>
                      <a:r>
                        <a:rPr lang="fr-FR" sz="1600" dirty="0">
                          <a:solidFill>
                            <a:srgbClr val="000000"/>
                          </a:solidFill>
                          <a:effectLst/>
                          <a:latin typeface="+mn-lt"/>
                          <a:ea typeface="Trebuchet MS" panose="020B0603020202020204" pitchFamily="34" charset="0"/>
                          <a:cs typeface="Trebuchet MS" panose="020B0603020202020204" pitchFamily="34" charset="0"/>
                        </a:rPr>
                        <a:t>0,47</a:t>
                      </a:r>
                      <a:r>
                        <a:rPr lang="fr-FR" sz="1600" spc="-75" dirty="0">
                          <a:solidFill>
                            <a:srgbClr val="000000"/>
                          </a:solidFill>
                          <a:effectLst/>
                          <a:latin typeface="+mn-lt"/>
                          <a:ea typeface="Trebuchet MS" panose="020B0603020202020204" pitchFamily="34" charset="0"/>
                          <a:cs typeface="Trebuchet MS" panose="020B0603020202020204" pitchFamily="34" charset="0"/>
                        </a:rPr>
                        <a:t> </a:t>
                      </a:r>
                      <a:r>
                        <a:rPr lang="fr-FR" sz="1600" dirty="0">
                          <a:solidFill>
                            <a:srgbClr val="000000"/>
                          </a:solidFill>
                          <a:effectLst/>
                          <a:latin typeface="+mn-lt"/>
                          <a:ea typeface="Trebuchet MS" panose="020B0603020202020204" pitchFamily="34" charset="0"/>
                          <a:cs typeface="Trebuchet MS" panose="020B0603020202020204" pitchFamily="34" charset="0"/>
                        </a:rPr>
                        <a:t>T/ha </a:t>
                      </a:r>
                      <a:r>
                        <a:rPr lang="fr-FR" sz="1600" spc="-20" dirty="0">
                          <a:solidFill>
                            <a:srgbClr val="000000"/>
                          </a:solidFill>
                          <a:effectLst/>
                          <a:latin typeface="+mn-lt"/>
                          <a:ea typeface="Trebuchet MS" panose="020B0603020202020204" pitchFamily="34" charset="0"/>
                          <a:cs typeface="Trebuchet MS" panose="020B0603020202020204" pitchFamily="34" charset="0"/>
                        </a:rPr>
                        <a:t>(MA)</a:t>
                      </a:r>
                      <a:endParaRPr lang="fr-FR" sz="1600" dirty="0">
                        <a:effectLst/>
                        <a:latin typeface="+mn-lt"/>
                        <a:ea typeface="Trebuchet MS" panose="020B0603020202020204" pitchFamily="34" charset="0"/>
                        <a:cs typeface="Trebuchet MS" panose="020B0603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2523957414"/>
                  </a:ext>
                </a:extLst>
              </a:tr>
              <a:tr h="502285">
                <a:tc>
                  <a:txBody>
                    <a:bodyPr/>
                    <a:lstStyle/>
                    <a:p>
                      <a:pPr marL="43815" marR="38735" algn="ctr">
                        <a:lnSpc>
                          <a:spcPct val="113000"/>
                        </a:lnSpc>
                        <a:spcBef>
                          <a:spcPts val="5"/>
                        </a:spcBef>
                        <a:buNone/>
                      </a:pPr>
                      <a:r>
                        <a:rPr lang="fr-FR" sz="1600" dirty="0">
                          <a:effectLst/>
                          <a:latin typeface="+mn-lt"/>
                          <a:ea typeface="Trebuchet MS" panose="020B0603020202020204" pitchFamily="34" charset="0"/>
                          <a:cs typeface="Trebuchet MS" panose="020B0603020202020204" pitchFamily="34" charset="0"/>
                        </a:rPr>
                        <a:t>Quantité de la </a:t>
                      </a:r>
                      <a:r>
                        <a:rPr lang="fr-FR" sz="1600" spc="-20" dirty="0">
                          <a:effectLst/>
                          <a:latin typeface="+mn-lt"/>
                          <a:ea typeface="Trebuchet MS" panose="020B0603020202020204" pitchFamily="34" charset="0"/>
                          <a:cs typeface="Trebuchet MS" panose="020B0603020202020204" pitchFamily="34" charset="0"/>
                        </a:rPr>
                        <a:t>production</a:t>
                      </a:r>
                      <a:r>
                        <a:rPr lang="fr-FR" sz="1600" spc="-100" dirty="0">
                          <a:effectLst/>
                          <a:latin typeface="+mn-lt"/>
                          <a:ea typeface="Trebuchet MS" panose="020B0603020202020204" pitchFamily="34" charset="0"/>
                          <a:cs typeface="Trebuchet MS" panose="020B0603020202020204" pitchFamily="34" charset="0"/>
                        </a:rPr>
                        <a:t> </a:t>
                      </a:r>
                      <a:r>
                        <a:rPr lang="fr-FR" sz="1600" spc="-20" dirty="0">
                          <a:effectLst/>
                          <a:latin typeface="+mn-lt"/>
                          <a:ea typeface="Trebuchet MS" panose="020B0603020202020204" pitchFamily="34" charset="0"/>
                          <a:cs typeface="Trebuchet MS" panose="020B0603020202020204" pitchFamily="34" charset="0"/>
                        </a:rPr>
                        <a:t>nationale</a:t>
                      </a:r>
                      <a:r>
                        <a:rPr lang="fr-FR" sz="1600" spc="-100" dirty="0">
                          <a:effectLst/>
                          <a:latin typeface="+mn-lt"/>
                          <a:ea typeface="Trebuchet MS" panose="020B0603020202020204" pitchFamily="34" charset="0"/>
                          <a:cs typeface="Trebuchet MS" panose="020B0603020202020204" pitchFamily="34" charset="0"/>
                        </a:rPr>
                        <a:t> </a:t>
                      </a:r>
                      <a:r>
                        <a:rPr lang="fr-FR" sz="1600" spc="-20" dirty="0">
                          <a:effectLst/>
                          <a:latin typeface="+mn-lt"/>
                          <a:ea typeface="Trebuchet MS" panose="020B0603020202020204" pitchFamily="34" charset="0"/>
                          <a:cs typeface="Trebuchet MS" panose="020B0603020202020204" pitchFamily="34" charset="0"/>
                        </a:rPr>
                        <a:t>de</a:t>
                      </a:r>
                      <a:endParaRPr lang="fr-FR" sz="1600" dirty="0">
                        <a:effectLst/>
                        <a:latin typeface="+mn-lt"/>
                        <a:ea typeface="Trebuchet MS" panose="020B0603020202020204" pitchFamily="34" charset="0"/>
                        <a:cs typeface="Trebuchet MS" panose="020B0603020202020204" pitchFamily="34" charset="0"/>
                      </a:endParaRPr>
                    </a:p>
                    <a:p>
                      <a:pPr marL="43815" algn="ctr">
                        <a:lnSpc>
                          <a:spcPts val="1155"/>
                        </a:lnSpc>
                        <a:buNone/>
                      </a:pPr>
                      <a:r>
                        <a:rPr lang="fr-FR" sz="1600" spc="-10" dirty="0">
                          <a:effectLst/>
                          <a:latin typeface="+mn-lt"/>
                          <a:ea typeface="Trebuchet MS" panose="020B0603020202020204" pitchFamily="34" charset="0"/>
                          <a:cs typeface="Trebuchet MS" panose="020B0603020202020204" pitchFamily="34" charset="0"/>
                        </a:rPr>
                        <a:t>légumes</a:t>
                      </a:r>
                      <a:endParaRPr lang="fr-FR" sz="1600" dirty="0">
                        <a:effectLst/>
                        <a:latin typeface="+mn-lt"/>
                        <a:ea typeface="Trebuchet MS" panose="020B0603020202020204" pitchFamily="34" charset="0"/>
                        <a:cs typeface="Trebuchet MS" panose="020B0603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Bef>
                          <a:spcPts val="165"/>
                        </a:spcBef>
                        <a:buNone/>
                      </a:pPr>
                      <a:r>
                        <a:rPr lang="fr-FR" sz="1600" b="1" dirty="0">
                          <a:effectLst/>
                          <a:latin typeface="+mn-lt"/>
                          <a:ea typeface="Trebuchet MS" panose="020B0603020202020204" pitchFamily="34" charset="0"/>
                          <a:cs typeface="Trebuchet MS" panose="020B0603020202020204" pitchFamily="34" charset="0"/>
                        </a:rPr>
                        <a:t> </a:t>
                      </a:r>
                      <a:endParaRPr lang="fr-FR" sz="1600" dirty="0">
                        <a:effectLst/>
                        <a:latin typeface="+mn-lt"/>
                        <a:ea typeface="Trebuchet MS" panose="020B0603020202020204" pitchFamily="34" charset="0"/>
                        <a:cs typeface="Trebuchet MS" panose="020B0603020202020204" pitchFamily="34" charset="0"/>
                      </a:endParaRPr>
                    </a:p>
                    <a:p>
                      <a:pPr marL="45085" algn="ctr">
                        <a:buNone/>
                      </a:pPr>
                      <a:r>
                        <a:rPr lang="fr-FR" sz="1600" dirty="0">
                          <a:effectLst/>
                          <a:latin typeface="+mn-lt"/>
                          <a:ea typeface="Trebuchet MS" panose="020B0603020202020204" pitchFamily="34" charset="0"/>
                          <a:cs typeface="Trebuchet MS" panose="020B0603020202020204" pitchFamily="34" charset="0"/>
                        </a:rPr>
                        <a:t>44</a:t>
                      </a:r>
                      <a:r>
                        <a:rPr lang="fr-FR" sz="1600" spc="-90" dirty="0">
                          <a:effectLst/>
                          <a:latin typeface="+mn-lt"/>
                          <a:ea typeface="Trebuchet MS" panose="020B0603020202020204" pitchFamily="34" charset="0"/>
                          <a:cs typeface="Trebuchet MS" panose="020B0603020202020204" pitchFamily="34" charset="0"/>
                        </a:rPr>
                        <a:t> </a:t>
                      </a:r>
                      <a:r>
                        <a:rPr lang="fr-FR" sz="1600" dirty="0">
                          <a:effectLst/>
                          <a:latin typeface="+mn-lt"/>
                          <a:ea typeface="Trebuchet MS" panose="020B0603020202020204" pitchFamily="34" charset="0"/>
                          <a:cs typeface="Trebuchet MS" panose="020B0603020202020204" pitchFamily="34" charset="0"/>
                        </a:rPr>
                        <a:t>921</a:t>
                      </a:r>
                      <a:r>
                        <a:rPr lang="fr-FR" sz="1600" spc="-90" dirty="0">
                          <a:effectLst/>
                          <a:latin typeface="+mn-lt"/>
                          <a:ea typeface="Trebuchet MS" panose="020B0603020202020204" pitchFamily="34" charset="0"/>
                          <a:cs typeface="Trebuchet MS" panose="020B0603020202020204" pitchFamily="34" charset="0"/>
                        </a:rPr>
                        <a:t> </a:t>
                      </a:r>
                      <a:r>
                        <a:rPr lang="fr-FR" sz="1600" spc="-50" dirty="0">
                          <a:effectLst/>
                          <a:latin typeface="+mn-lt"/>
                          <a:ea typeface="Trebuchet MS" panose="020B0603020202020204" pitchFamily="34" charset="0"/>
                          <a:cs typeface="Trebuchet MS" panose="020B0603020202020204" pitchFamily="34" charset="0"/>
                        </a:rPr>
                        <a:t>T</a:t>
                      </a:r>
                      <a:endParaRPr lang="fr-FR" sz="1600" dirty="0">
                        <a:effectLst/>
                        <a:latin typeface="+mn-lt"/>
                        <a:ea typeface="Trebuchet MS" panose="020B0603020202020204" pitchFamily="34" charset="0"/>
                        <a:cs typeface="Trebuchet MS" panose="020B0603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Bef>
                          <a:spcPts val="165"/>
                        </a:spcBef>
                        <a:buNone/>
                      </a:pPr>
                      <a:r>
                        <a:rPr lang="fr-FR" sz="1600" b="1" dirty="0">
                          <a:effectLst/>
                          <a:latin typeface="+mn-lt"/>
                          <a:ea typeface="Trebuchet MS" panose="020B0603020202020204" pitchFamily="34" charset="0"/>
                          <a:cs typeface="Trebuchet MS" panose="020B0603020202020204" pitchFamily="34" charset="0"/>
                        </a:rPr>
                        <a:t> </a:t>
                      </a:r>
                      <a:endParaRPr lang="fr-FR" sz="1600" dirty="0">
                        <a:effectLst/>
                        <a:latin typeface="+mn-lt"/>
                        <a:ea typeface="Trebuchet MS" panose="020B0603020202020204" pitchFamily="34" charset="0"/>
                        <a:cs typeface="Trebuchet MS" panose="020B0603020202020204" pitchFamily="34" charset="0"/>
                      </a:endParaRPr>
                    </a:p>
                    <a:p>
                      <a:pPr marL="43815" algn="ctr">
                        <a:buNone/>
                      </a:pPr>
                      <a:r>
                        <a:rPr lang="fr-FR" sz="1600" spc="-20" dirty="0">
                          <a:effectLst/>
                          <a:latin typeface="+mn-lt"/>
                          <a:ea typeface="Trebuchet MS" panose="020B0603020202020204" pitchFamily="34" charset="0"/>
                          <a:cs typeface="Trebuchet MS" panose="020B0603020202020204" pitchFamily="34" charset="0"/>
                        </a:rPr>
                        <a:t>2014</a:t>
                      </a:r>
                      <a:endParaRPr lang="fr-FR" sz="1600" dirty="0">
                        <a:effectLst/>
                        <a:latin typeface="+mn-lt"/>
                        <a:ea typeface="Trebuchet MS" panose="020B0603020202020204" pitchFamily="34" charset="0"/>
                        <a:cs typeface="Trebuchet MS" panose="020B0603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Bef>
                          <a:spcPts val="165"/>
                        </a:spcBef>
                        <a:buNone/>
                      </a:pPr>
                      <a:r>
                        <a:rPr lang="fr-FR" sz="1600" b="1" dirty="0">
                          <a:effectLst/>
                          <a:latin typeface="+mn-lt"/>
                          <a:ea typeface="Trebuchet MS" panose="020B0603020202020204" pitchFamily="34" charset="0"/>
                          <a:cs typeface="Trebuchet MS" panose="020B0603020202020204" pitchFamily="34" charset="0"/>
                        </a:rPr>
                        <a:t> </a:t>
                      </a:r>
                      <a:endParaRPr lang="fr-FR" sz="1600" dirty="0">
                        <a:effectLst/>
                        <a:latin typeface="+mn-lt"/>
                        <a:ea typeface="Trebuchet MS" panose="020B0603020202020204" pitchFamily="34" charset="0"/>
                        <a:cs typeface="Trebuchet MS" panose="020B0603020202020204" pitchFamily="34" charset="0"/>
                      </a:endParaRPr>
                    </a:p>
                    <a:p>
                      <a:pPr marL="43815" algn="ctr">
                        <a:buNone/>
                      </a:pPr>
                      <a:r>
                        <a:rPr lang="fr-FR" sz="1600" spc="-20" dirty="0">
                          <a:effectLst/>
                          <a:latin typeface="+mn-lt"/>
                          <a:ea typeface="Trebuchet MS" panose="020B0603020202020204" pitchFamily="34" charset="0"/>
                          <a:cs typeface="Trebuchet MS" panose="020B0603020202020204" pitchFamily="34" charset="0"/>
                        </a:rPr>
                        <a:t>PNDA</a:t>
                      </a:r>
                      <a:endParaRPr lang="fr-FR" sz="1600" dirty="0">
                        <a:effectLst/>
                        <a:latin typeface="+mn-lt"/>
                        <a:ea typeface="Trebuchet MS" panose="020B0603020202020204" pitchFamily="34" charset="0"/>
                        <a:cs typeface="Trebuchet MS" panose="020B0603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spcBef>
                          <a:spcPts val="165"/>
                        </a:spcBef>
                        <a:buNone/>
                      </a:pPr>
                      <a:r>
                        <a:rPr lang="fr-FR" sz="1600" b="1" dirty="0">
                          <a:effectLst/>
                          <a:latin typeface="+mn-lt"/>
                          <a:ea typeface="Trebuchet MS" panose="020B0603020202020204" pitchFamily="34" charset="0"/>
                          <a:cs typeface="Trebuchet MS" panose="020B0603020202020204" pitchFamily="34" charset="0"/>
                        </a:rPr>
                        <a:t> </a:t>
                      </a:r>
                      <a:endParaRPr lang="fr-FR" sz="1600" dirty="0">
                        <a:effectLst/>
                        <a:latin typeface="+mn-lt"/>
                        <a:ea typeface="Trebuchet MS" panose="020B0603020202020204" pitchFamily="34" charset="0"/>
                        <a:cs typeface="Trebuchet MS" panose="020B0603020202020204" pitchFamily="34" charset="0"/>
                      </a:endParaRPr>
                    </a:p>
                    <a:p>
                      <a:pPr marL="44450" algn="ctr">
                        <a:buNone/>
                      </a:pPr>
                      <a:r>
                        <a:rPr lang="fr-FR" sz="1600" dirty="0">
                          <a:effectLst/>
                          <a:latin typeface="+mn-lt"/>
                          <a:ea typeface="Trebuchet MS" panose="020B0603020202020204" pitchFamily="34" charset="0"/>
                          <a:cs typeface="Trebuchet MS" panose="020B0603020202020204" pitchFamily="34" charset="0"/>
                        </a:rPr>
                        <a:t>146</a:t>
                      </a:r>
                      <a:r>
                        <a:rPr lang="fr-FR" sz="1600" spc="-90" dirty="0">
                          <a:effectLst/>
                          <a:latin typeface="+mn-lt"/>
                          <a:ea typeface="Trebuchet MS" panose="020B0603020202020204" pitchFamily="34" charset="0"/>
                          <a:cs typeface="Trebuchet MS" panose="020B0603020202020204" pitchFamily="34" charset="0"/>
                        </a:rPr>
                        <a:t> </a:t>
                      </a:r>
                      <a:r>
                        <a:rPr lang="fr-FR" sz="1600" dirty="0">
                          <a:effectLst/>
                          <a:latin typeface="+mn-lt"/>
                          <a:ea typeface="Trebuchet MS" panose="020B0603020202020204" pitchFamily="34" charset="0"/>
                          <a:cs typeface="Trebuchet MS" panose="020B0603020202020204" pitchFamily="34" charset="0"/>
                        </a:rPr>
                        <a:t>249</a:t>
                      </a:r>
                      <a:r>
                        <a:rPr lang="fr-FR" sz="1600" spc="-90" dirty="0">
                          <a:effectLst/>
                          <a:latin typeface="+mn-lt"/>
                          <a:ea typeface="Trebuchet MS" panose="020B0603020202020204" pitchFamily="34" charset="0"/>
                          <a:cs typeface="Trebuchet MS" panose="020B0603020202020204" pitchFamily="34" charset="0"/>
                        </a:rPr>
                        <a:t> </a:t>
                      </a:r>
                      <a:r>
                        <a:rPr lang="fr-FR" sz="1600" spc="-50" dirty="0">
                          <a:effectLst/>
                          <a:latin typeface="+mn-lt"/>
                          <a:ea typeface="Trebuchet MS" panose="020B0603020202020204" pitchFamily="34" charset="0"/>
                          <a:cs typeface="Trebuchet MS" panose="020B0603020202020204" pitchFamily="34" charset="0"/>
                        </a:rPr>
                        <a:t>T</a:t>
                      </a:r>
                      <a:endParaRPr lang="fr-FR" sz="1600" dirty="0">
                        <a:effectLst/>
                        <a:latin typeface="+mn-lt"/>
                        <a:ea typeface="Trebuchet MS" panose="020B0603020202020204" pitchFamily="34" charset="0"/>
                        <a:cs typeface="Trebuchet MS" panose="020B0603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44450" algn="ctr">
                        <a:spcBef>
                          <a:spcPts val="5"/>
                        </a:spcBef>
                        <a:buNone/>
                      </a:pPr>
                      <a:r>
                        <a:rPr lang="fr-FR" sz="1600" dirty="0">
                          <a:effectLst/>
                          <a:latin typeface="+mn-lt"/>
                          <a:ea typeface="Trebuchet MS" panose="020B0603020202020204" pitchFamily="34" charset="0"/>
                          <a:cs typeface="Trebuchet MS" panose="020B0603020202020204" pitchFamily="34" charset="0"/>
                        </a:rPr>
                        <a:t>85</a:t>
                      </a:r>
                      <a:r>
                        <a:rPr lang="fr-FR" sz="1600" spc="-90" dirty="0">
                          <a:effectLst/>
                          <a:latin typeface="+mn-lt"/>
                          <a:ea typeface="Trebuchet MS" panose="020B0603020202020204" pitchFamily="34" charset="0"/>
                          <a:cs typeface="Trebuchet MS" panose="020B0603020202020204" pitchFamily="34" charset="0"/>
                        </a:rPr>
                        <a:t> </a:t>
                      </a:r>
                      <a:r>
                        <a:rPr lang="fr-FR" sz="1600" dirty="0">
                          <a:effectLst/>
                          <a:latin typeface="+mn-lt"/>
                          <a:ea typeface="Trebuchet MS" panose="020B0603020202020204" pitchFamily="34" charset="0"/>
                          <a:cs typeface="Trebuchet MS" panose="020B0603020202020204" pitchFamily="34" charset="0"/>
                        </a:rPr>
                        <a:t>527</a:t>
                      </a:r>
                      <a:r>
                        <a:rPr lang="fr-FR" sz="1600" spc="-90" dirty="0">
                          <a:effectLst/>
                          <a:latin typeface="+mn-lt"/>
                          <a:ea typeface="Trebuchet MS" panose="020B0603020202020204" pitchFamily="34" charset="0"/>
                          <a:cs typeface="Trebuchet MS" panose="020B0603020202020204" pitchFamily="34" charset="0"/>
                        </a:rPr>
                        <a:t> </a:t>
                      </a:r>
                      <a:r>
                        <a:rPr lang="fr-FR" sz="1600" spc="-50" dirty="0">
                          <a:effectLst/>
                          <a:latin typeface="+mn-lt"/>
                          <a:ea typeface="Trebuchet MS" panose="020B0603020202020204" pitchFamily="34" charset="0"/>
                          <a:cs typeface="Trebuchet MS" panose="020B0603020202020204" pitchFamily="34" charset="0"/>
                        </a:rPr>
                        <a:t>T</a:t>
                      </a:r>
                      <a:endParaRPr lang="fr-FR" sz="1600" dirty="0">
                        <a:effectLst/>
                        <a:latin typeface="+mn-lt"/>
                        <a:ea typeface="Trebuchet MS" panose="020B0603020202020204" pitchFamily="34" charset="0"/>
                        <a:cs typeface="Trebuchet MS" panose="020B0603020202020204" pitchFamily="34" charset="0"/>
                      </a:endParaRPr>
                    </a:p>
                    <a:p>
                      <a:pPr marL="44450" algn="ctr">
                        <a:spcBef>
                          <a:spcPts val="160"/>
                        </a:spcBef>
                        <a:buNone/>
                      </a:pPr>
                      <a:r>
                        <a:rPr lang="fr-FR" sz="1600" dirty="0">
                          <a:effectLst/>
                          <a:latin typeface="+mn-lt"/>
                          <a:ea typeface="Trebuchet MS" panose="020B0603020202020204" pitchFamily="34" charset="0"/>
                          <a:cs typeface="Trebuchet MS" panose="020B0603020202020204" pitchFamily="34" charset="0"/>
                        </a:rPr>
                        <a:t>(est.</a:t>
                      </a:r>
                      <a:r>
                        <a:rPr lang="fr-FR" sz="1600" spc="-50" dirty="0">
                          <a:effectLst/>
                          <a:latin typeface="+mn-lt"/>
                          <a:ea typeface="Trebuchet MS" panose="020B0603020202020204" pitchFamily="34" charset="0"/>
                          <a:cs typeface="Trebuchet MS" panose="020B0603020202020204" pitchFamily="34" charset="0"/>
                        </a:rPr>
                        <a:t> </a:t>
                      </a:r>
                      <a:r>
                        <a:rPr lang="fr-FR" sz="1600" spc="-25" dirty="0">
                          <a:effectLst/>
                          <a:latin typeface="+mn-lt"/>
                          <a:ea typeface="Trebuchet MS" panose="020B0603020202020204" pitchFamily="34" charset="0"/>
                          <a:cs typeface="Trebuchet MS" panose="020B0603020202020204" pitchFamily="34" charset="0"/>
                        </a:rPr>
                        <a:t>MA)</a:t>
                      </a:r>
                      <a:endParaRPr lang="fr-FR" sz="1600" dirty="0">
                        <a:effectLst/>
                        <a:latin typeface="+mn-lt"/>
                        <a:ea typeface="Trebuchet MS" panose="020B0603020202020204" pitchFamily="34" charset="0"/>
                        <a:cs typeface="Trebuchet MS" panose="020B0603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44450" algn="ctr">
                        <a:spcBef>
                          <a:spcPts val="5"/>
                        </a:spcBef>
                        <a:buNone/>
                      </a:pPr>
                      <a:r>
                        <a:rPr lang="fr-FR" sz="1600" dirty="0">
                          <a:effectLst/>
                          <a:latin typeface="+mn-lt"/>
                          <a:ea typeface="Trebuchet MS" panose="020B0603020202020204" pitchFamily="34" charset="0"/>
                          <a:cs typeface="Trebuchet MS" panose="020B0603020202020204" pitchFamily="34" charset="0"/>
                        </a:rPr>
                        <a:t>99</a:t>
                      </a:r>
                      <a:r>
                        <a:rPr lang="fr-FR" sz="1600" spc="-90" dirty="0">
                          <a:effectLst/>
                          <a:latin typeface="+mn-lt"/>
                          <a:ea typeface="Trebuchet MS" panose="020B0603020202020204" pitchFamily="34" charset="0"/>
                          <a:cs typeface="Trebuchet MS" panose="020B0603020202020204" pitchFamily="34" charset="0"/>
                        </a:rPr>
                        <a:t> </a:t>
                      </a:r>
                      <a:r>
                        <a:rPr lang="fr-FR" sz="1600" dirty="0">
                          <a:effectLst/>
                          <a:latin typeface="+mn-lt"/>
                          <a:ea typeface="Trebuchet MS" panose="020B0603020202020204" pitchFamily="34" charset="0"/>
                          <a:cs typeface="Trebuchet MS" panose="020B0603020202020204" pitchFamily="34" charset="0"/>
                        </a:rPr>
                        <a:t>260</a:t>
                      </a:r>
                      <a:r>
                        <a:rPr lang="fr-FR" sz="1600" spc="-90" dirty="0">
                          <a:effectLst/>
                          <a:latin typeface="+mn-lt"/>
                          <a:ea typeface="Trebuchet MS" panose="020B0603020202020204" pitchFamily="34" charset="0"/>
                          <a:cs typeface="Trebuchet MS" panose="020B0603020202020204" pitchFamily="34" charset="0"/>
                        </a:rPr>
                        <a:t> </a:t>
                      </a:r>
                      <a:r>
                        <a:rPr lang="fr-FR" sz="1600" spc="-50" dirty="0">
                          <a:effectLst/>
                          <a:latin typeface="+mn-lt"/>
                          <a:ea typeface="Trebuchet MS" panose="020B0603020202020204" pitchFamily="34" charset="0"/>
                          <a:cs typeface="Trebuchet MS" panose="020B0603020202020204" pitchFamily="34" charset="0"/>
                        </a:rPr>
                        <a:t>T</a:t>
                      </a:r>
                      <a:endParaRPr lang="fr-FR" sz="1600" dirty="0">
                        <a:effectLst/>
                        <a:latin typeface="+mn-lt"/>
                        <a:ea typeface="Trebuchet MS" panose="020B0603020202020204" pitchFamily="34" charset="0"/>
                        <a:cs typeface="Trebuchet MS" panose="020B0603020202020204" pitchFamily="34" charset="0"/>
                      </a:endParaRPr>
                    </a:p>
                    <a:p>
                      <a:pPr marL="44450" algn="ctr">
                        <a:spcBef>
                          <a:spcPts val="160"/>
                        </a:spcBef>
                        <a:buNone/>
                      </a:pPr>
                      <a:r>
                        <a:rPr lang="fr-FR" sz="1600" dirty="0">
                          <a:effectLst/>
                          <a:latin typeface="+mn-lt"/>
                          <a:ea typeface="Trebuchet MS" panose="020B0603020202020204" pitchFamily="34" charset="0"/>
                          <a:cs typeface="Trebuchet MS" panose="020B0603020202020204" pitchFamily="34" charset="0"/>
                        </a:rPr>
                        <a:t>(est.</a:t>
                      </a:r>
                      <a:r>
                        <a:rPr lang="fr-FR" sz="1600" spc="-50" dirty="0">
                          <a:effectLst/>
                          <a:latin typeface="+mn-lt"/>
                          <a:ea typeface="Trebuchet MS" panose="020B0603020202020204" pitchFamily="34" charset="0"/>
                          <a:cs typeface="Trebuchet MS" panose="020B0603020202020204" pitchFamily="34" charset="0"/>
                        </a:rPr>
                        <a:t> </a:t>
                      </a:r>
                      <a:r>
                        <a:rPr lang="fr-FR" sz="1600" spc="-25" dirty="0">
                          <a:effectLst/>
                          <a:latin typeface="+mn-lt"/>
                          <a:ea typeface="Trebuchet MS" panose="020B0603020202020204" pitchFamily="34" charset="0"/>
                          <a:cs typeface="Trebuchet MS" panose="020B0603020202020204" pitchFamily="34" charset="0"/>
                        </a:rPr>
                        <a:t>MA)</a:t>
                      </a:r>
                      <a:endParaRPr lang="fr-FR" sz="1600" dirty="0">
                        <a:effectLst/>
                        <a:latin typeface="+mn-lt"/>
                        <a:ea typeface="Trebuchet MS" panose="020B0603020202020204" pitchFamily="34" charset="0"/>
                        <a:cs typeface="Trebuchet MS" panose="020B0603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45085" marR="31750" algn="ctr">
                        <a:lnSpc>
                          <a:spcPct val="113000"/>
                        </a:lnSpc>
                        <a:spcBef>
                          <a:spcPts val="5"/>
                        </a:spcBef>
                        <a:buNone/>
                      </a:pPr>
                      <a:r>
                        <a:rPr lang="fr-FR" sz="1600" dirty="0">
                          <a:solidFill>
                            <a:srgbClr val="000000"/>
                          </a:solidFill>
                          <a:effectLst/>
                          <a:latin typeface="+mn-lt"/>
                          <a:ea typeface="Trebuchet MS" panose="020B0603020202020204" pitchFamily="34" charset="0"/>
                          <a:cs typeface="Trebuchet MS" panose="020B0603020202020204" pitchFamily="34" charset="0"/>
                        </a:rPr>
                        <a:t>161020</a:t>
                      </a:r>
                      <a:r>
                        <a:rPr lang="fr-FR" sz="1600" spc="-50" dirty="0">
                          <a:solidFill>
                            <a:srgbClr val="000000"/>
                          </a:solidFill>
                          <a:effectLst/>
                          <a:latin typeface="+mn-lt"/>
                          <a:ea typeface="Trebuchet MS" panose="020B0603020202020204" pitchFamily="34" charset="0"/>
                          <a:cs typeface="Trebuchet MS" panose="020B0603020202020204" pitchFamily="34" charset="0"/>
                        </a:rPr>
                        <a:t> </a:t>
                      </a:r>
                      <a:r>
                        <a:rPr lang="fr-FR" sz="1600" dirty="0">
                          <a:solidFill>
                            <a:srgbClr val="000000"/>
                          </a:solidFill>
                          <a:effectLst/>
                          <a:latin typeface="+mn-lt"/>
                          <a:ea typeface="Trebuchet MS" panose="020B0603020202020204" pitchFamily="34" charset="0"/>
                          <a:cs typeface="Trebuchet MS" panose="020B0603020202020204" pitchFamily="34" charset="0"/>
                        </a:rPr>
                        <a:t>T</a:t>
                      </a:r>
                      <a:r>
                        <a:rPr lang="fr-FR" sz="1600" spc="-45" dirty="0">
                          <a:solidFill>
                            <a:srgbClr val="000000"/>
                          </a:solidFill>
                          <a:effectLst/>
                          <a:latin typeface="+mn-lt"/>
                          <a:ea typeface="Trebuchet MS" panose="020B0603020202020204" pitchFamily="34" charset="0"/>
                          <a:cs typeface="Trebuchet MS" panose="020B0603020202020204" pitchFamily="34" charset="0"/>
                        </a:rPr>
                        <a:t> </a:t>
                      </a:r>
                      <a:r>
                        <a:rPr lang="fr-FR" sz="1600" dirty="0">
                          <a:solidFill>
                            <a:srgbClr val="000000"/>
                          </a:solidFill>
                          <a:effectLst/>
                          <a:latin typeface="+mn-lt"/>
                          <a:ea typeface="Trebuchet MS" panose="020B0603020202020204" pitchFamily="34" charset="0"/>
                          <a:cs typeface="Trebuchet MS" panose="020B0603020202020204" pitchFamily="34" charset="0"/>
                        </a:rPr>
                        <a:t>(est. </a:t>
                      </a:r>
                      <a:r>
                        <a:rPr lang="fr-FR" sz="1600" spc="-20" dirty="0">
                          <a:solidFill>
                            <a:srgbClr val="000000"/>
                          </a:solidFill>
                          <a:effectLst/>
                          <a:latin typeface="+mn-lt"/>
                          <a:ea typeface="Trebuchet MS" panose="020B0603020202020204" pitchFamily="34" charset="0"/>
                          <a:cs typeface="Trebuchet MS" panose="020B0603020202020204" pitchFamily="34" charset="0"/>
                        </a:rPr>
                        <a:t>MA)</a:t>
                      </a:r>
                      <a:endParaRPr lang="fr-FR" sz="1600" dirty="0">
                        <a:effectLst/>
                        <a:latin typeface="+mn-lt"/>
                        <a:ea typeface="Trebuchet MS" panose="020B0603020202020204" pitchFamily="34" charset="0"/>
                        <a:cs typeface="Trebuchet MS" panose="020B0603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4E190"/>
                    </a:solidFill>
                  </a:tcPr>
                </a:tc>
                <a:extLst>
                  <a:ext uri="{0D108BD9-81ED-4DB2-BD59-A6C34878D82A}">
                    <a16:rowId xmlns:a16="http://schemas.microsoft.com/office/drawing/2014/main" val="1201107177"/>
                  </a:ext>
                </a:extLst>
              </a:tr>
            </a:tbl>
          </a:graphicData>
        </a:graphic>
      </p:graphicFrame>
      <p:sp>
        <p:nvSpPr>
          <p:cNvPr id="10" name="Rectangle 2">
            <a:extLst>
              <a:ext uri="{FF2B5EF4-FFF2-40B4-BE49-F238E27FC236}">
                <a16:creationId xmlns:a16="http://schemas.microsoft.com/office/drawing/2014/main" id="{C1096D46-AF29-6898-C273-BAC10FB525BB}"/>
              </a:ext>
            </a:extLst>
          </p:cNvPr>
          <p:cNvSpPr>
            <a:spLocks noChangeArrowheads="1"/>
          </p:cNvSpPr>
          <p:nvPr/>
        </p:nvSpPr>
        <p:spPr bwMode="auto">
          <a:xfrm>
            <a:off x="2852738" y="4670426"/>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fr-FR" altLang="fr-FR" sz="1000" b="0" i="0" u="none" strike="noStrike" cap="none" normalizeH="0" baseline="0">
                <a:ln>
                  <a:noFill/>
                </a:ln>
                <a:solidFill>
                  <a:schemeClr val="tx1"/>
                </a:solidFill>
                <a:effectLst/>
                <a:latin typeface="Arial" panose="020B0604020202020204" pitchFamily="34" charset="0"/>
                <a:ea typeface="Trebuchet MS" panose="020B0603020202020204" pitchFamily="34" charset="0"/>
                <a:cs typeface="Trebuchet MS" panose="020B0603020202020204" pitchFamily="34" charset="0"/>
              </a:rPr>
            </a:b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12" name="ZoneTexte 11">
            <a:extLst>
              <a:ext uri="{FF2B5EF4-FFF2-40B4-BE49-F238E27FC236}">
                <a16:creationId xmlns:a16="http://schemas.microsoft.com/office/drawing/2014/main" id="{00EFAFE8-B271-52BD-43BA-E1E52C590B9D}"/>
              </a:ext>
            </a:extLst>
          </p:cNvPr>
          <p:cNvSpPr txBox="1"/>
          <p:nvPr/>
        </p:nvSpPr>
        <p:spPr>
          <a:xfrm>
            <a:off x="5200292" y="6420234"/>
            <a:ext cx="6991708" cy="369332"/>
          </a:xfrm>
          <a:prstGeom prst="rect">
            <a:avLst/>
          </a:prstGeom>
          <a:noFill/>
        </p:spPr>
        <p:txBody>
          <a:bodyPr wrap="square">
            <a:spAutoFit/>
          </a:bodyPr>
          <a:lstStyle/>
          <a:p>
            <a:pPr marL="539750" algn="just">
              <a:spcBef>
                <a:spcPts val="95"/>
              </a:spcBef>
              <a:buNone/>
            </a:pPr>
            <a:r>
              <a:rPr lang="fr-FR" sz="1800" spc="-20" dirty="0">
                <a:effectLst/>
                <a:latin typeface="Trebuchet MS" panose="020B0603020202020204" pitchFamily="34" charset="0"/>
                <a:ea typeface="Trebuchet MS" panose="020B0603020202020204" pitchFamily="34" charset="0"/>
                <a:cs typeface="Trebuchet MS" panose="020B0603020202020204" pitchFamily="34" charset="0"/>
              </a:rPr>
              <a:t>Source</a:t>
            </a:r>
            <a:r>
              <a:rPr lang="fr-FR" sz="1800" spc="-95" dirty="0">
                <a:effectLst/>
                <a:latin typeface="Trebuchet MS" panose="020B0603020202020204" pitchFamily="34" charset="0"/>
                <a:ea typeface="Trebuchet MS" panose="020B0603020202020204" pitchFamily="34" charset="0"/>
                <a:cs typeface="Trebuchet MS" panose="020B0603020202020204" pitchFamily="34" charset="0"/>
              </a:rPr>
              <a:t> </a:t>
            </a:r>
            <a:r>
              <a:rPr lang="fr-FR" sz="1800" spc="-20" dirty="0">
                <a:effectLst/>
                <a:latin typeface="Trebuchet MS" panose="020B0603020202020204" pitchFamily="34" charset="0"/>
                <a:ea typeface="Trebuchet MS" panose="020B0603020202020204" pitchFamily="34" charset="0"/>
                <a:cs typeface="Trebuchet MS" panose="020B0603020202020204" pitchFamily="34" charset="0"/>
              </a:rPr>
              <a:t>:</a:t>
            </a:r>
            <a:r>
              <a:rPr lang="fr-FR" sz="1800" spc="-90" dirty="0">
                <a:effectLst/>
                <a:latin typeface="Trebuchet MS" panose="020B0603020202020204" pitchFamily="34" charset="0"/>
                <a:ea typeface="Trebuchet MS" panose="020B0603020202020204" pitchFamily="34" charset="0"/>
                <a:cs typeface="Trebuchet MS" panose="020B0603020202020204" pitchFamily="34" charset="0"/>
              </a:rPr>
              <a:t> </a:t>
            </a:r>
            <a:r>
              <a:rPr lang="fr-FR" sz="1800" spc="-20" dirty="0">
                <a:effectLst/>
                <a:latin typeface="Trebuchet MS" panose="020B0603020202020204" pitchFamily="34" charset="0"/>
                <a:ea typeface="Trebuchet MS" panose="020B0603020202020204" pitchFamily="34" charset="0"/>
                <a:cs typeface="Trebuchet MS" panose="020B0603020202020204" pitchFamily="34" charset="0"/>
              </a:rPr>
              <a:t>Ministère</a:t>
            </a:r>
            <a:r>
              <a:rPr lang="fr-FR" sz="1800" spc="-85" dirty="0">
                <a:effectLst/>
                <a:latin typeface="Trebuchet MS" panose="020B0603020202020204" pitchFamily="34" charset="0"/>
                <a:ea typeface="Trebuchet MS" panose="020B0603020202020204" pitchFamily="34" charset="0"/>
                <a:cs typeface="Trebuchet MS" panose="020B0603020202020204" pitchFamily="34" charset="0"/>
              </a:rPr>
              <a:t> </a:t>
            </a:r>
            <a:r>
              <a:rPr lang="fr-FR" sz="1800" spc="-20" dirty="0">
                <a:effectLst/>
                <a:latin typeface="Trebuchet MS" panose="020B0603020202020204" pitchFamily="34" charset="0"/>
                <a:ea typeface="Trebuchet MS" panose="020B0603020202020204" pitchFamily="34" charset="0"/>
                <a:cs typeface="Trebuchet MS" panose="020B0603020202020204" pitchFamily="34" charset="0"/>
              </a:rPr>
              <a:t>de</a:t>
            </a:r>
            <a:r>
              <a:rPr lang="fr-FR" sz="1800" spc="-90" dirty="0">
                <a:effectLst/>
                <a:latin typeface="Trebuchet MS" panose="020B0603020202020204" pitchFamily="34" charset="0"/>
                <a:ea typeface="Trebuchet MS" panose="020B0603020202020204" pitchFamily="34" charset="0"/>
                <a:cs typeface="Trebuchet MS" panose="020B0603020202020204" pitchFamily="34" charset="0"/>
              </a:rPr>
              <a:t> </a:t>
            </a:r>
            <a:r>
              <a:rPr lang="fr-FR" sz="1800" spc="-20" dirty="0">
                <a:effectLst/>
                <a:latin typeface="Trebuchet MS" panose="020B0603020202020204" pitchFamily="34" charset="0"/>
                <a:ea typeface="Trebuchet MS" panose="020B0603020202020204" pitchFamily="34" charset="0"/>
                <a:cs typeface="Trebuchet MS" panose="020B0603020202020204" pitchFamily="34" charset="0"/>
              </a:rPr>
              <a:t>l’Agriculture</a:t>
            </a:r>
            <a:r>
              <a:rPr lang="fr-FR" sz="1800" spc="-100" dirty="0">
                <a:effectLst/>
                <a:latin typeface="Trebuchet MS" panose="020B0603020202020204" pitchFamily="34" charset="0"/>
                <a:ea typeface="Trebuchet MS" panose="020B0603020202020204" pitchFamily="34" charset="0"/>
                <a:cs typeface="Trebuchet MS" panose="020B0603020202020204" pitchFamily="34" charset="0"/>
              </a:rPr>
              <a:t> </a:t>
            </a:r>
            <a:r>
              <a:rPr lang="fr-FR" sz="1800" spc="-20" dirty="0">
                <a:effectLst/>
                <a:latin typeface="Trebuchet MS" panose="020B0603020202020204" pitchFamily="34" charset="0"/>
                <a:ea typeface="Trebuchet MS" panose="020B0603020202020204" pitchFamily="34" charset="0"/>
                <a:cs typeface="Trebuchet MS" panose="020B0603020202020204" pitchFamily="34" charset="0"/>
              </a:rPr>
              <a:t>et</a:t>
            </a:r>
            <a:r>
              <a:rPr lang="fr-FR" sz="1800" spc="-80" dirty="0">
                <a:effectLst/>
                <a:latin typeface="Trebuchet MS" panose="020B0603020202020204" pitchFamily="34" charset="0"/>
                <a:ea typeface="Trebuchet MS" panose="020B0603020202020204" pitchFamily="34" charset="0"/>
                <a:cs typeface="Trebuchet MS" panose="020B0603020202020204" pitchFamily="34" charset="0"/>
              </a:rPr>
              <a:t> </a:t>
            </a:r>
            <a:r>
              <a:rPr lang="fr-FR" sz="1800" spc="-20" dirty="0">
                <a:effectLst/>
                <a:latin typeface="Trebuchet MS" panose="020B0603020202020204" pitchFamily="34" charset="0"/>
                <a:ea typeface="Trebuchet MS" panose="020B0603020202020204" pitchFamily="34" charset="0"/>
                <a:cs typeface="Trebuchet MS" panose="020B0603020202020204" pitchFamily="34" charset="0"/>
              </a:rPr>
              <a:t>ANSADE</a:t>
            </a:r>
            <a:r>
              <a:rPr lang="fr-FR" sz="1800" spc="-90" dirty="0">
                <a:effectLst/>
                <a:latin typeface="Trebuchet MS" panose="020B0603020202020204" pitchFamily="34" charset="0"/>
                <a:ea typeface="Trebuchet MS" panose="020B0603020202020204" pitchFamily="34" charset="0"/>
                <a:cs typeface="Trebuchet MS" panose="020B0603020202020204" pitchFamily="34" charset="0"/>
              </a:rPr>
              <a:t> </a:t>
            </a:r>
            <a:r>
              <a:rPr lang="fr-FR" sz="1800" spc="-20" dirty="0">
                <a:effectLst/>
                <a:latin typeface="Trebuchet MS" panose="020B0603020202020204" pitchFamily="34" charset="0"/>
                <a:ea typeface="Trebuchet MS" panose="020B0603020202020204" pitchFamily="34" charset="0"/>
                <a:cs typeface="Trebuchet MS" panose="020B0603020202020204" pitchFamily="34" charset="0"/>
              </a:rPr>
              <a:t>(pour</a:t>
            </a:r>
            <a:r>
              <a:rPr lang="fr-FR" sz="1800" spc="-100" dirty="0">
                <a:effectLst/>
                <a:latin typeface="Trebuchet MS" panose="020B0603020202020204" pitchFamily="34" charset="0"/>
                <a:ea typeface="Trebuchet MS" panose="020B0603020202020204" pitchFamily="34" charset="0"/>
                <a:cs typeface="Trebuchet MS" panose="020B0603020202020204" pitchFamily="34" charset="0"/>
              </a:rPr>
              <a:t> </a:t>
            </a:r>
            <a:r>
              <a:rPr lang="fr-FR" sz="1800" spc="-20" dirty="0">
                <a:effectLst/>
                <a:latin typeface="Trebuchet MS" panose="020B0603020202020204" pitchFamily="34" charset="0"/>
                <a:ea typeface="Trebuchet MS" panose="020B0603020202020204" pitchFamily="34" charset="0"/>
                <a:cs typeface="Trebuchet MS" panose="020B0603020202020204" pitchFamily="34" charset="0"/>
              </a:rPr>
              <a:t>le</a:t>
            </a:r>
            <a:r>
              <a:rPr lang="fr-FR" sz="1800" spc="-85" dirty="0">
                <a:effectLst/>
                <a:latin typeface="Trebuchet MS" panose="020B0603020202020204" pitchFamily="34" charset="0"/>
                <a:ea typeface="Trebuchet MS" panose="020B0603020202020204" pitchFamily="34" charset="0"/>
                <a:cs typeface="Trebuchet MS" panose="020B0603020202020204" pitchFamily="34" charset="0"/>
              </a:rPr>
              <a:t> </a:t>
            </a:r>
            <a:r>
              <a:rPr lang="fr-FR" sz="1800" spc="-20" dirty="0">
                <a:effectLst/>
                <a:latin typeface="Trebuchet MS" panose="020B0603020202020204" pitchFamily="34" charset="0"/>
                <a:ea typeface="Trebuchet MS" panose="020B0603020202020204" pitchFamily="34" charset="0"/>
                <a:cs typeface="Trebuchet MS" panose="020B0603020202020204" pitchFamily="34" charset="0"/>
              </a:rPr>
              <a:t>PIB)</a:t>
            </a:r>
            <a:endParaRPr lang="fr-FR" sz="1800" dirty="0">
              <a:effectLst/>
              <a:latin typeface="Trebuchet MS" panose="020B0603020202020204" pitchFamily="34" charset="0"/>
              <a:ea typeface="Trebuchet MS" panose="020B0603020202020204" pitchFamily="34" charset="0"/>
              <a:cs typeface="Trebuchet MS" panose="020B0603020202020204" pitchFamily="34" charset="0"/>
            </a:endParaRPr>
          </a:p>
        </p:txBody>
      </p:sp>
      <p:sp>
        <p:nvSpPr>
          <p:cNvPr id="16" name="ZoneTexte 15">
            <a:extLst>
              <a:ext uri="{FF2B5EF4-FFF2-40B4-BE49-F238E27FC236}">
                <a16:creationId xmlns:a16="http://schemas.microsoft.com/office/drawing/2014/main" id="{21EDBBE8-E3BC-809D-5252-FB01577E96CC}"/>
              </a:ext>
            </a:extLst>
          </p:cNvPr>
          <p:cNvSpPr txBox="1"/>
          <p:nvPr/>
        </p:nvSpPr>
        <p:spPr>
          <a:xfrm>
            <a:off x="1772730" y="2449066"/>
            <a:ext cx="9453113" cy="369332"/>
          </a:xfrm>
          <a:prstGeom prst="rect">
            <a:avLst/>
          </a:prstGeom>
          <a:solidFill>
            <a:schemeClr val="accent1"/>
          </a:solidFill>
        </p:spPr>
        <p:txBody>
          <a:bodyPr wrap="square">
            <a:spAutoFit/>
          </a:bodyPr>
          <a:lstStyle/>
          <a:p>
            <a:pPr algn="ctr"/>
            <a:r>
              <a:rPr lang="fr-FR" sz="1800" b="1" i="0" u="none" strike="noStrike" baseline="0" dirty="0">
                <a:solidFill>
                  <a:schemeClr val="bg1"/>
                </a:solidFill>
                <a:latin typeface="Calibri" panose="020F0502020204030204" pitchFamily="34" charset="0"/>
              </a:rPr>
              <a:t> Evolution des indicateurs SCAPP 2021-2025 pour l’agriculture </a:t>
            </a:r>
            <a:endParaRPr lang="fr-FR" dirty="0">
              <a:solidFill>
                <a:schemeClr val="bg1"/>
              </a:solidFill>
            </a:endParaRPr>
          </a:p>
        </p:txBody>
      </p:sp>
      <p:sp>
        <p:nvSpPr>
          <p:cNvPr id="19" name="Rectangle 18">
            <a:extLst>
              <a:ext uri="{FF2B5EF4-FFF2-40B4-BE49-F238E27FC236}">
                <a16:creationId xmlns:a16="http://schemas.microsoft.com/office/drawing/2014/main" id="{43F5DC60-3442-5655-EF24-2F121E0537B0}"/>
              </a:ext>
            </a:extLst>
          </p:cNvPr>
          <p:cNvSpPr/>
          <p:nvPr/>
        </p:nvSpPr>
        <p:spPr>
          <a:xfrm>
            <a:off x="0" y="0"/>
            <a:ext cx="810883" cy="678956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lang="fr-FR" sz="2000" b="1" i="1" dirty="0">
                <a:solidFill>
                  <a:schemeClr val="bg1"/>
                </a:solidFill>
                <a:latin typeface="Calibri" panose="020F0502020204030204" pitchFamily="34" charset="0"/>
                <a:ea typeface="Calibri" panose="020F0502020204030204" pitchFamily="34" charset="0"/>
                <a:cs typeface="Calibri" panose="020F0502020204030204" pitchFamily="34" charset="0"/>
              </a:rPr>
              <a:t>PARTIE II : ETAT DES LIEUX DU SECTEUR </a:t>
            </a:r>
            <a:endParaRPr lang="fr-FR" sz="2000" dirty="0">
              <a:solidFill>
                <a:schemeClr val="bg1"/>
              </a:solidFill>
              <a:latin typeface="Calibri" panose="020F0502020204030204" pitchFamily="34" charset="0"/>
              <a:ea typeface="Times New Roman" panose="02020603050405020304" pitchFamily="18" charset="0"/>
              <a:cs typeface="Arial" panose="020B0604020202020204" pitchFamily="34" charset="0"/>
            </a:endParaRPr>
          </a:p>
          <a:p>
            <a:pPr algn="ctr"/>
            <a:endParaRPr lang="fr-FR" sz="2000" dirty="0"/>
          </a:p>
        </p:txBody>
      </p:sp>
    </p:spTree>
    <p:extLst>
      <p:ext uri="{BB962C8B-B14F-4D97-AF65-F5344CB8AC3E}">
        <p14:creationId xmlns:p14="http://schemas.microsoft.com/office/powerpoint/2010/main" val="28453679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rot="16200000">
            <a:off x="-3074851" y="2952014"/>
            <a:ext cx="6858002" cy="809957"/>
          </a:xfrm>
          <a:prstGeom prst="rect">
            <a:avLst/>
          </a:prstGeom>
          <a:solidFill>
            <a:schemeClr val="accent5">
              <a:lumMod val="20000"/>
              <a:lumOff val="80000"/>
            </a:schemeClr>
          </a:solidFill>
          <a:ln w="190500" cap="rnd" cmpd="sng" algn="ctr">
            <a:solidFill>
              <a:srgbClr val="C8C6BD"/>
            </a:solidFill>
            <a:prstDash val="solid"/>
          </a:ln>
          <a:effectLst/>
          <a:scene3d>
            <a:camera prst="perspectiveFront" fov="5400000"/>
            <a:lightRig rig="threePt" dir="t">
              <a:rot lat="0" lon="0" rev="19200000"/>
            </a:lightRig>
          </a:scene3d>
          <a:sp3d extrusionH="25400">
            <a:bevelT w="304800" h="152400" prst="artDeco"/>
            <a:extrusionClr>
              <a:srgbClr val="000000"/>
            </a:extrusionClr>
          </a:sp3d>
        </p:spPr>
        <p:style>
          <a:lnRef idx="3">
            <a:schemeClr val="lt1"/>
          </a:lnRef>
          <a:fillRef idx="1">
            <a:schemeClr val="accent3"/>
          </a:fillRef>
          <a:effectRef idx="1">
            <a:schemeClr val="accent3"/>
          </a:effectRef>
          <a:fontRef idx="minor">
            <a:schemeClr val="lt1"/>
          </a:fontRef>
        </p:style>
        <p:txBody>
          <a:bodyPr vert="horz" wrap="none" anchor="ctr">
            <a:flatTx/>
          </a:bodyPr>
          <a:lstStyle>
            <a:defPPr>
              <a:defRPr lang="it-IT"/>
            </a:defPPr>
            <a:lvl1pPr algn="ctr" eaLnBrk="0" fontAlgn="base" hangingPunct="0">
              <a:lnSpc>
                <a:spcPct val="150000"/>
              </a:lnSpc>
              <a:spcBef>
                <a:spcPct val="0"/>
              </a:spcBef>
              <a:spcAft>
                <a:spcPct val="0"/>
              </a:spcAft>
              <a:defRPr sz="1400" b="1" cap="all">
                <a:ln w="9000" cmpd="sng">
                  <a:solidFill>
                    <a:schemeClr val="accent2">
                      <a:lumMod val="50000"/>
                    </a:schemeClr>
                  </a:solidFill>
                  <a:prstDash val="solid"/>
                </a:ln>
                <a:solidFill>
                  <a:srgbClr val="FFC000"/>
                </a:solidFill>
                <a:effectLst>
                  <a:reflection blurRad="12700" stA="28000" endPos="45000" dist="1000" dir="5400000" sy="-100000" algn="bl" rotWithShape="0"/>
                </a:effectLst>
              </a:defRPr>
            </a:lvl1pPr>
          </a:lstStyle>
          <a:p>
            <a:r>
              <a:rPr lang="fr-FR" sz="3200" cap="none" dirty="0">
                <a:solidFill>
                  <a:srgbClr val="0070C0"/>
                </a:solidFill>
                <a:latin typeface="Times New Roman" pitchFamily="18" charset="0"/>
                <a:cs typeface="Times New Roman" pitchFamily="18" charset="0"/>
              </a:rPr>
              <a:t>Impact et résultats attendus du </a:t>
            </a:r>
            <a:r>
              <a:rPr lang="fr-FR" sz="2800" dirty="0">
                <a:solidFill>
                  <a:srgbClr val="0070C0"/>
                </a:solidFill>
                <a:latin typeface="Times New Roman" pitchFamily="18" charset="0"/>
                <a:cs typeface="Times New Roman" pitchFamily="18" charset="0"/>
              </a:rPr>
              <a:t>PNDA</a:t>
            </a:r>
            <a:endParaRPr lang="fr-FR" sz="2800" dirty="0">
              <a:ln w="1905">
                <a:solidFill>
                  <a:schemeClr val="accent1">
                    <a:lumMod val="50000"/>
                  </a:schemeClr>
                </a:solidFill>
              </a:ln>
              <a:solidFill>
                <a:srgbClr val="0070C0"/>
              </a:solidFill>
              <a:effectLst>
                <a:innerShdw blurRad="69850" dist="43180" dir="5400000">
                  <a:srgbClr val="000000">
                    <a:alpha val="65000"/>
                  </a:srgbClr>
                </a:innerShdw>
              </a:effectLst>
              <a:latin typeface="Times New Roman" pitchFamily="18" charset="0"/>
              <a:cs typeface="Times New Roman" pitchFamily="18" charset="0"/>
            </a:endParaRPr>
          </a:p>
        </p:txBody>
      </p:sp>
      <p:pic>
        <p:nvPicPr>
          <p:cNvPr id="79876" name="Picture 4"/>
          <p:cNvPicPr>
            <a:picLocks noChangeAspect="1" noChangeArrowheads="1"/>
          </p:cNvPicPr>
          <p:nvPr/>
        </p:nvPicPr>
        <p:blipFill>
          <a:blip r:embed="rId2" cstate="print"/>
          <a:srcRect/>
          <a:stretch>
            <a:fillRect/>
          </a:stretch>
        </p:blipFill>
        <p:spPr bwMode="auto">
          <a:xfrm>
            <a:off x="1186323" y="-72009"/>
            <a:ext cx="3816423" cy="2204863"/>
          </a:xfrm>
          <a:prstGeom prst="rect">
            <a:avLst/>
          </a:prstGeom>
          <a:noFill/>
          <a:ln w="9525">
            <a:noFill/>
            <a:miter lim="800000"/>
            <a:headEnd/>
            <a:tailEnd/>
          </a:ln>
          <a:effectLst/>
        </p:spPr>
      </p:pic>
      <p:sp>
        <p:nvSpPr>
          <p:cNvPr id="16" name="ZoneTexte 15"/>
          <p:cNvSpPr txBox="1"/>
          <p:nvPr/>
        </p:nvSpPr>
        <p:spPr>
          <a:xfrm>
            <a:off x="2847512" y="132008"/>
            <a:ext cx="494046" cy="400110"/>
          </a:xfrm>
          <a:prstGeom prst="rect">
            <a:avLst/>
          </a:prstGeom>
          <a:noFill/>
        </p:spPr>
        <p:txBody>
          <a:bodyPr wrap="none" rtlCol="0">
            <a:spAutoFit/>
          </a:bodyPr>
          <a:lstStyle/>
          <a:p>
            <a:r>
              <a:rPr lang="fr-FR" sz="2000" b="1" dirty="0"/>
              <a:t>Riz</a:t>
            </a:r>
          </a:p>
        </p:txBody>
      </p:sp>
      <p:pic>
        <p:nvPicPr>
          <p:cNvPr id="79878" name="Picture 6"/>
          <p:cNvPicPr>
            <a:picLocks noChangeAspect="1" noChangeArrowheads="1"/>
          </p:cNvPicPr>
          <p:nvPr/>
        </p:nvPicPr>
        <p:blipFill>
          <a:blip r:embed="rId3" cstate="print"/>
          <a:srcRect/>
          <a:stretch>
            <a:fillRect/>
          </a:stretch>
        </p:blipFill>
        <p:spPr bwMode="auto">
          <a:xfrm>
            <a:off x="1230281" y="2169042"/>
            <a:ext cx="3816424" cy="2232248"/>
          </a:xfrm>
          <a:prstGeom prst="rect">
            <a:avLst/>
          </a:prstGeom>
          <a:noFill/>
          <a:ln w="9525">
            <a:noFill/>
            <a:miter lim="800000"/>
            <a:headEnd/>
            <a:tailEnd/>
          </a:ln>
          <a:effectLst/>
        </p:spPr>
      </p:pic>
      <p:sp>
        <p:nvSpPr>
          <p:cNvPr id="26" name="ZoneTexte 25"/>
          <p:cNvSpPr txBox="1"/>
          <p:nvPr/>
        </p:nvSpPr>
        <p:spPr>
          <a:xfrm>
            <a:off x="1880091" y="2344862"/>
            <a:ext cx="2700868" cy="707886"/>
          </a:xfrm>
          <a:prstGeom prst="rect">
            <a:avLst/>
          </a:prstGeom>
          <a:noFill/>
        </p:spPr>
        <p:txBody>
          <a:bodyPr wrap="none" rtlCol="0">
            <a:spAutoFit/>
          </a:bodyPr>
          <a:lstStyle/>
          <a:p>
            <a:r>
              <a:rPr lang="fr-FR" sz="2000" b="1" dirty="0"/>
              <a:t>Céréales traditionnelles</a:t>
            </a:r>
          </a:p>
          <a:p>
            <a:endParaRPr lang="fr-FR" sz="2000" b="1" dirty="0"/>
          </a:p>
        </p:txBody>
      </p:sp>
      <p:sp>
        <p:nvSpPr>
          <p:cNvPr id="3" name="ZoneTexte 2">
            <a:extLst>
              <a:ext uri="{FF2B5EF4-FFF2-40B4-BE49-F238E27FC236}">
                <a16:creationId xmlns:a16="http://schemas.microsoft.com/office/drawing/2014/main" id="{41FD9D27-9BB2-534F-1AA1-C51333306A56}"/>
              </a:ext>
            </a:extLst>
          </p:cNvPr>
          <p:cNvSpPr txBox="1"/>
          <p:nvPr/>
        </p:nvSpPr>
        <p:spPr>
          <a:xfrm>
            <a:off x="5696515" y="332063"/>
            <a:ext cx="5825207" cy="2677656"/>
          </a:xfrm>
          <a:prstGeom prst="rect">
            <a:avLst/>
          </a:prstGeom>
          <a:solidFill>
            <a:srgbClr val="00B050"/>
          </a:solidFill>
        </p:spPr>
        <p:txBody>
          <a:bodyPr wrap="square">
            <a:spAutoFit/>
          </a:bodyPr>
          <a:lstStyle/>
          <a:p>
            <a:r>
              <a:rPr lang="fr-FR" sz="2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Le taux de couverture des besoins en riz blanc se situe à 90 %, à comparer avec la cible 2025, fixée à 119%. En fait, au niveau de toutes les céréales prises ensemble, le taux de couverture des besoins par la production nationale est en moyenne de 34% ces dernières années. </a:t>
            </a:r>
            <a:endParaRPr lang="fr-FR" sz="2400" dirty="0">
              <a:solidFill>
                <a:schemeClr val="bg1"/>
              </a:solidFill>
            </a:endParaRPr>
          </a:p>
        </p:txBody>
      </p:sp>
      <p:sp>
        <p:nvSpPr>
          <p:cNvPr id="5" name="ZoneTexte 4">
            <a:extLst>
              <a:ext uri="{FF2B5EF4-FFF2-40B4-BE49-F238E27FC236}">
                <a16:creationId xmlns:a16="http://schemas.microsoft.com/office/drawing/2014/main" id="{F5E8613A-6052-B9F6-9838-56BFC500CB22}"/>
              </a:ext>
            </a:extLst>
          </p:cNvPr>
          <p:cNvSpPr txBox="1"/>
          <p:nvPr/>
        </p:nvSpPr>
        <p:spPr>
          <a:xfrm>
            <a:off x="3341558" y="1799710"/>
            <a:ext cx="914400" cy="338554"/>
          </a:xfrm>
          <a:prstGeom prst="rect">
            <a:avLst/>
          </a:prstGeom>
          <a:noFill/>
        </p:spPr>
        <p:txBody>
          <a:bodyPr wrap="square" rtlCol="0">
            <a:spAutoFit/>
          </a:bodyPr>
          <a:lstStyle/>
          <a:p>
            <a:r>
              <a:rPr lang="fr-FR" sz="1600" dirty="0">
                <a:solidFill>
                  <a:schemeClr val="bg1"/>
                </a:solidFill>
              </a:rPr>
              <a:t>Cible </a:t>
            </a:r>
          </a:p>
        </p:txBody>
      </p:sp>
      <p:sp>
        <p:nvSpPr>
          <p:cNvPr id="6" name="ZoneTexte 5">
            <a:extLst>
              <a:ext uri="{FF2B5EF4-FFF2-40B4-BE49-F238E27FC236}">
                <a16:creationId xmlns:a16="http://schemas.microsoft.com/office/drawing/2014/main" id="{91B404FE-7E6E-18F5-A577-559A984FA429}"/>
              </a:ext>
            </a:extLst>
          </p:cNvPr>
          <p:cNvSpPr txBox="1"/>
          <p:nvPr/>
        </p:nvSpPr>
        <p:spPr>
          <a:xfrm>
            <a:off x="3341558" y="4062736"/>
            <a:ext cx="914400" cy="338554"/>
          </a:xfrm>
          <a:prstGeom prst="rect">
            <a:avLst/>
          </a:prstGeom>
          <a:noFill/>
        </p:spPr>
        <p:txBody>
          <a:bodyPr wrap="square" rtlCol="0">
            <a:spAutoFit/>
          </a:bodyPr>
          <a:lstStyle/>
          <a:p>
            <a:r>
              <a:rPr lang="fr-FR" sz="1600" dirty="0">
                <a:solidFill>
                  <a:schemeClr val="bg1"/>
                </a:solidFill>
              </a:rPr>
              <a:t>Cible </a:t>
            </a:r>
          </a:p>
        </p:txBody>
      </p:sp>
      <p:sp>
        <p:nvSpPr>
          <p:cNvPr id="7" name="ZoneTexte 6">
            <a:extLst>
              <a:ext uri="{FF2B5EF4-FFF2-40B4-BE49-F238E27FC236}">
                <a16:creationId xmlns:a16="http://schemas.microsoft.com/office/drawing/2014/main" id="{AE4028CB-28D0-5CFC-6393-358126E045EB}"/>
              </a:ext>
            </a:extLst>
          </p:cNvPr>
          <p:cNvSpPr txBox="1"/>
          <p:nvPr/>
        </p:nvSpPr>
        <p:spPr>
          <a:xfrm>
            <a:off x="1880091" y="4817777"/>
            <a:ext cx="9472269" cy="1908215"/>
          </a:xfrm>
          <a:prstGeom prst="rect">
            <a:avLst/>
          </a:prstGeom>
          <a:noFill/>
        </p:spPr>
        <p:txBody>
          <a:bodyPr wrap="square">
            <a:spAutoFit/>
          </a:bodyPr>
          <a:lstStyle/>
          <a:p>
            <a:pPr marL="342900" indent="-342900" algn="justLow">
              <a:spcBef>
                <a:spcPts val="600"/>
              </a:spcBef>
              <a:spcAft>
                <a:spcPts val="600"/>
              </a:spcAft>
              <a:buFont typeface="Arial" panose="020B0604020202020204" pitchFamily="34" charset="0"/>
              <a:buChar char="•"/>
            </a:pPr>
            <a:r>
              <a:rPr lang="fr-FR" sz="1800" i="1" dirty="0">
                <a:effectLst/>
                <a:latin typeface="Calibri" panose="020F0502020204030204" pitchFamily="34" charset="0"/>
                <a:ea typeface="Calibri" panose="020F0502020204030204" pitchFamily="34" charset="0"/>
                <a:cs typeface="Calibri" panose="020F0502020204030204" pitchFamily="34" charset="0"/>
              </a:rPr>
              <a:t>Les productions agricoles ne parviennent pas à couvrir de manière adéquate les besoins alimentaires des populations.</a:t>
            </a:r>
          </a:p>
          <a:p>
            <a:pPr marL="342900" indent="-342900" algn="justLow">
              <a:spcBef>
                <a:spcPts val="600"/>
              </a:spcBef>
              <a:spcAft>
                <a:spcPts val="600"/>
              </a:spcAft>
              <a:buFont typeface="Arial" panose="020B0604020202020204" pitchFamily="34" charset="0"/>
              <a:buChar char="•"/>
            </a:pPr>
            <a:r>
              <a:rPr lang="fr-FR" sz="1800" i="1" dirty="0">
                <a:effectLst/>
                <a:latin typeface="Calibri" panose="020F0502020204030204" pitchFamily="34" charset="0"/>
                <a:ea typeface="Calibri" panose="020F0502020204030204" pitchFamily="34" charset="0"/>
                <a:cs typeface="Calibri" panose="020F0502020204030204" pitchFamily="34" charset="0"/>
              </a:rPr>
              <a:t> Le faible niveau de rendements des principales cultures, notamment les céréales, ainsi que l’inefficacité des systèmes de stockage, de transformation et de distribution des denrées alimentaires limitent la disponibilité des produits agricoles et la régularité des approvisionnements.</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p1EGlYy1J7UyzQeG0QRfMJg"/>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poAtCg_hm8ESk3JI6PRjllw"/>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RESIZE" val="Yes"/>
</p:tagLst>
</file>

<file path=ppt/tags/tag5.xml><?xml version="1.0" encoding="utf-8"?>
<p:tagLst xmlns:a="http://schemas.openxmlformats.org/drawingml/2006/main" xmlns:r="http://schemas.openxmlformats.org/officeDocument/2006/relationships" xmlns:p="http://schemas.openxmlformats.org/presentationml/2006/main">
  <p:tag name="NAME" val="SingleBoatShape"/>
</p:tagLst>
</file>

<file path=ppt/tags/tag6.xml><?xml version="1.0" encoding="utf-8"?>
<p:tagLst xmlns:a="http://schemas.openxmlformats.org/drawingml/2006/main" xmlns:r="http://schemas.openxmlformats.org/officeDocument/2006/relationships" xmlns:p="http://schemas.openxmlformats.org/presentationml/2006/main">
  <p:tag name="NAME" val="SingleBoatShape"/>
</p:tagLst>
</file>

<file path=ppt/tags/tag7.xml><?xml version="1.0" encoding="utf-8"?>
<p:tagLst xmlns:a="http://schemas.openxmlformats.org/drawingml/2006/main" xmlns:r="http://schemas.openxmlformats.org/officeDocument/2006/relationships" xmlns:p="http://schemas.openxmlformats.org/presentationml/2006/main">
  <p:tag name="NAME" val="SingleBoatShape"/>
</p:tagLst>
</file>

<file path=ppt/tags/tag8.xml><?xml version="1.0" encoding="utf-8"?>
<p:tagLst xmlns:a="http://schemas.openxmlformats.org/drawingml/2006/main" xmlns:r="http://schemas.openxmlformats.org/officeDocument/2006/relationships" xmlns:p="http://schemas.openxmlformats.org/presentationml/2006/main">
  <p:tag name="NAME" val="SingleBoatShape"/>
</p:tagLst>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1197</TotalTime>
  <Words>4137</Words>
  <Application>Microsoft Office PowerPoint</Application>
  <PresentationFormat>Grand écran</PresentationFormat>
  <Paragraphs>982</Paragraphs>
  <Slides>29</Slides>
  <Notes>10</Notes>
  <HiddenSlides>0</HiddenSlides>
  <MMClips>0</MMClips>
  <ScaleCrop>false</ScaleCrop>
  <HeadingPairs>
    <vt:vector size="8" baseType="variant">
      <vt:variant>
        <vt:lpstr>Polices utilisées</vt:lpstr>
      </vt:variant>
      <vt:variant>
        <vt:i4>15</vt:i4>
      </vt:variant>
      <vt:variant>
        <vt:lpstr>Thème</vt:lpstr>
      </vt:variant>
      <vt:variant>
        <vt:i4>3</vt:i4>
      </vt:variant>
      <vt:variant>
        <vt:lpstr>Serveurs OLE incorporés</vt:lpstr>
      </vt:variant>
      <vt:variant>
        <vt:i4>1</vt:i4>
      </vt:variant>
      <vt:variant>
        <vt:lpstr>Titres des diapositives</vt:lpstr>
      </vt:variant>
      <vt:variant>
        <vt:i4>29</vt:i4>
      </vt:variant>
    </vt:vector>
  </HeadingPairs>
  <TitlesOfParts>
    <vt:vector size="48" baseType="lpstr">
      <vt:lpstr>PMingLiU</vt:lpstr>
      <vt:lpstr>SimSun</vt:lpstr>
      <vt:lpstr>Agency FB</vt:lpstr>
      <vt:lpstr>Andalus</vt:lpstr>
      <vt:lpstr>Arabic Transparent</vt:lpstr>
      <vt:lpstr>Arabic Typesetting</vt:lpstr>
      <vt:lpstr>Arial</vt:lpstr>
      <vt:lpstr>Calibri</vt:lpstr>
      <vt:lpstr>Calibri Light</vt:lpstr>
      <vt:lpstr>Corbel</vt:lpstr>
      <vt:lpstr>Google Sans</vt:lpstr>
      <vt:lpstr>Symbol</vt:lpstr>
      <vt:lpstr>Times New Roman</vt:lpstr>
      <vt:lpstr>Trebuchet MS</vt:lpstr>
      <vt:lpstr>Wingdings</vt:lpstr>
      <vt:lpstr>Thème Office</vt:lpstr>
      <vt:lpstr>1_Office Theme</vt:lpstr>
      <vt:lpstr>1_Thème Office</vt:lpstr>
      <vt:lpstr>think-cell Slide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Après le classement, vue le nombre élevé d’options, il e a été décidé d’éliminer toutes les options dont le score est inférieur à 40. C’est ainsi qu’on obtient des 13 options restantes, le résultat indiqué dans le Tableau ci-dessous. </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TecInf</dc:creator>
  <cp:lastModifiedBy>TecInf</cp:lastModifiedBy>
  <cp:revision>8</cp:revision>
  <dcterms:created xsi:type="dcterms:W3CDTF">2025-07-13T21:33:50Z</dcterms:created>
  <dcterms:modified xsi:type="dcterms:W3CDTF">2025-07-14T17:49:15Z</dcterms:modified>
</cp:coreProperties>
</file>